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6" r:id="rId2"/>
    <p:sldId id="257" r:id="rId3"/>
    <p:sldId id="400" r:id="rId4"/>
    <p:sldId id="467" r:id="rId5"/>
    <p:sldId id="265" r:id="rId6"/>
    <p:sldId id="393" r:id="rId7"/>
    <p:sldId id="465" r:id="rId8"/>
    <p:sldId id="468" r:id="rId9"/>
    <p:sldId id="402" r:id="rId10"/>
    <p:sldId id="435" r:id="rId11"/>
    <p:sldId id="437" r:id="rId12"/>
    <p:sldId id="434" r:id="rId13"/>
    <p:sldId id="453" r:id="rId14"/>
    <p:sldId id="440" r:id="rId15"/>
    <p:sldId id="276" r:id="rId16"/>
    <p:sldId id="469" r:id="rId17"/>
    <p:sldId id="281" r:id="rId18"/>
    <p:sldId id="282" r:id="rId19"/>
    <p:sldId id="470" r:id="rId20"/>
    <p:sldId id="369" r:id="rId21"/>
    <p:sldId id="366" r:id="rId22"/>
    <p:sldId id="367" r:id="rId23"/>
    <p:sldId id="368" r:id="rId24"/>
    <p:sldId id="370" r:id="rId25"/>
    <p:sldId id="371" r:id="rId26"/>
    <p:sldId id="365" r:id="rId27"/>
    <p:sldId id="471" r:id="rId28"/>
    <p:sldId id="375" r:id="rId29"/>
    <p:sldId id="376" r:id="rId30"/>
    <p:sldId id="291" r:id="rId31"/>
    <p:sldId id="373" r:id="rId32"/>
    <p:sldId id="372" r:id="rId33"/>
    <p:sldId id="292" r:id="rId34"/>
    <p:sldId id="464" r:id="rId35"/>
    <p:sldId id="472" r:id="rId36"/>
    <p:sldId id="462" r:id="rId37"/>
    <p:sldId id="406" r:id="rId38"/>
    <p:sldId id="407" r:id="rId39"/>
    <p:sldId id="412" r:id="rId40"/>
    <p:sldId id="408" r:id="rId41"/>
    <p:sldId id="409" r:id="rId42"/>
    <p:sldId id="410" r:id="rId43"/>
    <p:sldId id="473" r:id="rId44"/>
    <p:sldId id="452" r:id="rId45"/>
    <p:sldId id="466" r:id="rId46"/>
    <p:sldId id="474" r:id="rId47"/>
    <p:sldId id="475" r:id="rId48"/>
    <p:sldId id="455" r:id="rId49"/>
    <p:sldId id="456" r:id="rId50"/>
    <p:sldId id="476" r:id="rId51"/>
    <p:sldId id="323" r:id="rId52"/>
    <p:sldId id="457" r:id="rId53"/>
    <p:sldId id="458" r:id="rId54"/>
    <p:sldId id="459" r:id="rId55"/>
    <p:sldId id="324" r:id="rId56"/>
    <p:sldId id="461" r:id="rId57"/>
    <p:sldId id="460" r:id="rId58"/>
    <p:sldId id="441" r:id="rId59"/>
    <p:sldId id="329" r:id="rId60"/>
    <p:sldId id="388" r:id="rId61"/>
    <p:sldId id="330" r:id="rId62"/>
    <p:sldId id="380" r:id="rId63"/>
    <p:sldId id="382" r:id="rId64"/>
    <p:sldId id="331" r:id="rId65"/>
    <p:sldId id="389" r:id="rId66"/>
    <p:sldId id="390" r:id="rId67"/>
    <p:sldId id="391" r:id="rId68"/>
    <p:sldId id="392" r:id="rId69"/>
    <p:sldId id="353" r:id="rId70"/>
    <p:sldId id="442" r:id="rId71"/>
    <p:sldId id="443" r:id="rId72"/>
    <p:sldId id="444" r:id="rId73"/>
    <p:sldId id="445" r:id="rId74"/>
    <p:sldId id="446" r:id="rId75"/>
    <p:sldId id="447" r:id="rId76"/>
    <p:sldId id="448" r:id="rId77"/>
    <p:sldId id="449" r:id="rId78"/>
    <p:sldId id="450" r:id="rId79"/>
    <p:sldId id="451" r:id="rId80"/>
    <p:sldId id="413" r:id="rId81"/>
    <p:sldId id="414" r:id="rId82"/>
    <p:sldId id="415" r:id="rId83"/>
    <p:sldId id="301" r:id="rId84"/>
    <p:sldId id="302" r:id="rId85"/>
    <p:sldId id="303" r:id="rId86"/>
    <p:sldId id="304" r:id="rId87"/>
    <p:sldId id="305" r:id="rId88"/>
    <p:sldId id="418" r:id="rId89"/>
    <p:sldId id="341" r:id="rId90"/>
    <p:sldId id="421" r:id="rId91"/>
    <p:sldId id="425" r:id="rId92"/>
    <p:sldId id="362" r:id="rId93"/>
  </p:sldIdLst>
  <p:sldSz cx="10058400" cy="5664200"/>
  <p:notesSz cx="10058400" cy="566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1466FE-F012-8DF5-982E-29BF557E786B}" v="3" dt="2024-01-19T07:25:10.471"/>
    <p1510:client id="{800180C7-D61C-40A9-BF48-6850371034E3}" v="1" dt="2024-01-19T06:45:39.876"/>
    <p1510:client id="{A68C339D-25FE-A79F-B92C-21B30CA2D712}" v="2" dt="2024-01-19T09:08:42.52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ed5d11c52eeeaac081a7e6db8579e55fac209fe678301e40dcb582da4609e350::" providerId="AD" clId="Web-{800180C7-D61C-40A9-BF48-6850371034E3}"/>
    <pc:docChg chg="modSld">
      <pc:chgData name="Guest User" userId="S::urn:spo:anon#ed5d11c52eeeaac081a7e6db8579e55fac209fe678301e40dcb582da4609e350::" providerId="AD" clId="Web-{800180C7-D61C-40A9-BF48-6850371034E3}" dt="2024-01-19T06:45:39.876" v="0" actId="1076"/>
      <pc:docMkLst>
        <pc:docMk/>
      </pc:docMkLst>
      <pc:sldChg chg="modSp">
        <pc:chgData name="Guest User" userId="S::urn:spo:anon#ed5d11c52eeeaac081a7e6db8579e55fac209fe678301e40dcb582da4609e350::" providerId="AD" clId="Web-{800180C7-D61C-40A9-BF48-6850371034E3}" dt="2024-01-19T06:45:39.876" v="0" actId="1076"/>
        <pc:sldMkLst>
          <pc:docMk/>
          <pc:sldMk cId="2902385132" sldId="366"/>
        </pc:sldMkLst>
        <pc:picChg chg="mod">
          <ac:chgData name="Guest User" userId="S::urn:spo:anon#ed5d11c52eeeaac081a7e6db8579e55fac209fe678301e40dcb582da4609e350::" providerId="AD" clId="Web-{800180C7-D61C-40A9-BF48-6850371034E3}" dt="2024-01-19T06:45:39.876" v="0" actId="1076"/>
          <ac:picMkLst>
            <pc:docMk/>
            <pc:sldMk cId="2902385132" sldId="366"/>
            <ac:picMk id="3" creationId="{00000000-0000-0000-0000-000000000000}"/>
          </ac:picMkLst>
        </pc:picChg>
      </pc:sldChg>
    </pc:docChg>
  </pc:docChgLst>
  <pc:docChgLst>
    <pc:chgData name="Guest User" userId="S::urn:spo:anon#ed5d11c52eeeaac081a7e6db8579e55fac209fe678301e40dcb582da4609e350::" providerId="AD" clId="Web-{621466FE-F012-8DF5-982E-29BF557E786B}"/>
    <pc:docChg chg="modSld">
      <pc:chgData name="Guest User" userId="S::urn:spo:anon#ed5d11c52eeeaac081a7e6db8579e55fac209fe678301e40dcb582da4609e350::" providerId="AD" clId="Web-{621466FE-F012-8DF5-982E-29BF557E786B}" dt="2024-01-19T07:25:10.471" v="2" actId="1076"/>
      <pc:docMkLst>
        <pc:docMk/>
      </pc:docMkLst>
      <pc:sldChg chg="modSp">
        <pc:chgData name="Guest User" userId="S::urn:spo:anon#ed5d11c52eeeaac081a7e6db8579e55fac209fe678301e40dcb582da4609e350::" providerId="AD" clId="Web-{621466FE-F012-8DF5-982E-29BF557E786B}" dt="2024-01-19T07:24:55.908" v="0" actId="1076"/>
        <pc:sldMkLst>
          <pc:docMk/>
          <pc:sldMk cId="0" sldId="291"/>
        </pc:sldMkLst>
        <pc:picChg chg="mod">
          <ac:chgData name="Guest User" userId="S::urn:spo:anon#ed5d11c52eeeaac081a7e6db8579e55fac209fe678301e40dcb582da4609e350::" providerId="AD" clId="Web-{621466FE-F012-8DF5-982E-29BF557E786B}" dt="2024-01-19T07:24:55.908" v="0" actId="1076"/>
          <ac:picMkLst>
            <pc:docMk/>
            <pc:sldMk cId="0" sldId="291"/>
            <ac:picMk id="8" creationId="{00000000-0000-0000-0000-000000000000}"/>
          </ac:picMkLst>
        </pc:picChg>
      </pc:sldChg>
      <pc:sldChg chg="modSp">
        <pc:chgData name="Guest User" userId="S::urn:spo:anon#ed5d11c52eeeaac081a7e6db8579e55fac209fe678301e40dcb582da4609e350::" providerId="AD" clId="Web-{621466FE-F012-8DF5-982E-29BF557E786B}" dt="2024-01-19T07:25:10.471" v="2" actId="1076"/>
        <pc:sldMkLst>
          <pc:docMk/>
          <pc:sldMk cId="1144814803" sldId="372"/>
        </pc:sldMkLst>
        <pc:picChg chg="mod">
          <ac:chgData name="Guest User" userId="S::urn:spo:anon#ed5d11c52eeeaac081a7e6db8579e55fac209fe678301e40dcb582da4609e350::" providerId="AD" clId="Web-{621466FE-F012-8DF5-982E-29BF557E786B}" dt="2024-01-19T07:25:10.471" v="2" actId="1076"/>
          <ac:picMkLst>
            <pc:docMk/>
            <pc:sldMk cId="1144814803" sldId="372"/>
            <ac:picMk id="2" creationId="{00000000-0000-0000-0000-000000000000}"/>
          </ac:picMkLst>
        </pc:picChg>
      </pc:sldChg>
      <pc:sldChg chg="modSp">
        <pc:chgData name="Guest User" userId="S::urn:spo:anon#ed5d11c52eeeaac081a7e6db8579e55fac209fe678301e40dcb582da4609e350::" providerId="AD" clId="Web-{621466FE-F012-8DF5-982E-29BF557E786B}" dt="2024-01-19T07:25:04.627" v="1" actId="1076"/>
        <pc:sldMkLst>
          <pc:docMk/>
          <pc:sldMk cId="3998433331" sldId="373"/>
        </pc:sldMkLst>
        <pc:picChg chg="mod">
          <ac:chgData name="Guest User" userId="S::urn:spo:anon#ed5d11c52eeeaac081a7e6db8579e55fac209fe678301e40dcb582da4609e350::" providerId="AD" clId="Web-{621466FE-F012-8DF5-982E-29BF557E786B}" dt="2024-01-19T07:25:04.627" v="1" actId="1076"/>
          <ac:picMkLst>
            <pc:docMk/>
            <pc:sldMk cId="3998433331" sldId="373"/>
            <ac:picMk id="2" creationId="{00000000-0000-0000-0000-000000000000}"/>
          </ac:picMkLst>
        </pc:picChg>
      </pc:sldChg>
    </pc:docChg>
  </pc:docChgLst>
  <pc:docChgLst>
    <pc:chgData name="Guest User" userId="S::urn:spo:anon#ed5d11c52eeeaac081a7e6db8579e55fac209fe678301e40dcb582da4609e350::" providerId="AD" clId="Web-{A68C339D-25FE-A79F-B92C-21B30CA2D712}"/>
    <pc:docChg chg="modSld">
      <pc:chgData name="Guest User" userId="S::urn:spo:anon#ed5d11c52eeeaac081a7e6db8579e55fac209fe678301e40dcb582da4609e350::" providerId="AD" clId="Web-{A68C339D-25FE-A79F-B92C-21B30CA2D712}" dt="2024-01-19T09:08:42.525" v="1" actId="1076"/>
      <pc:docMkLst>
        <pc:docMk/>
      </pc:docMkLst>
      <pc:sldChg chg="modSp">
        <pc:chgData name="Guest User" userId="S::urn:spo:anon#ed5d11c52eeeaac081a7e6db8579e55fac209fe678301e40dcb582da4609e350::" providerId="AD" clId="Web-{A68C339D-25FE-A79F-B92C-21B30CA2D712}" dt="2024-01-19T09:08:42.525" v="1" actId="1076"/>
        <pc:sldMkLst>
          <pc:docMk/>
          <pc:sldMk cId="0" sldId="265"/>
        </pc:sldMkLst>
        <pc:picChg chg="mod">
          <ac:chgData name="Guest User" userId="S::urn:spo:anon#ed5d11c52eeeaac081a7e6db8579e55fac209fe678301e40dcb582da4609e350::" providerId="AD" clId="Web-{A68C339D-25FE-A79F-B92C-21B30CA2D712}" dt="2024-01-19T09:08:42.525" v="1" actId="1076"/>
          <ac:picMkLst>
            <pc:docMk/>
            <pc:sldMk cId="0" sldId="265"/>
            <ac:picMk id="7" creationId="{11AF5B94-C7B9-A17F-DCB7-E3C01813539B}"/>
          </ac:picMkLst>
        </pc:picChg>
      </pc:sldChg>
    </pc:docChg>
  </pc:docChgLst>
  <pc:docChgLst>
    <pc:chgData name="Guest User" userId="S::urn:spo:anon#ed726f676786116a9be771fd1b4a87e01e86bd8c1a5daa363cdfe528875dde6c::" providerId="AD" clId="Web-{51C901A5-1616-F130-C3DD-0447EBAD21C7}"/>
    <pc:docChg chg="sldOrd">
      <pc:chgData name="Guest User" userId="S::urn:spo:anon#ed726f676786116a9be771fd1b4a87e01e86bd8c1a5daa363cdfe528875dde6c::" providerId="AD" clId="Web-{51C901A5-1616-F130-C3DD-0447EBAD21C7}" dt="2024-01-15T06:34:03.923" v="0"/>
      <pc:docMkLst>
        <pc:docMk/>
      </pc:docMkLst>
      <pc:sldChg chg="ord">
        <pc:chgData name="Guest User" userId="S::urn:spo:anon#ed726f676786116a9be771fd1b4a87e01e86bd8c1a5daa363cdfe528875dde6c::" providerId="AD" clId="Web-{51C901A5-1616-F130-C3DD-0447EBAD21C7}" dt="2024-01-15T06:34:03.923" v="0"/>
        <pc:sldMkLst>
          <pc:docMk/>
          <pc:sldMk cId="1612570864" sldId="3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2841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284163"/>
          </a:xfrm>
          <a:prstGeom prst="rect">
            <a:avLst/>
          </a:prstGeom>
        </p:spPr>
        <p:txBody>
          <a:bodyPr vert="horz" lIns="91440" tIns="45720" rIns="91440" bIns="45720" rtlCol="0"/>
          <a:lstStyle>
            <a:lvl1pPr algn="r">
              <a:defRPr sz="1200"/>
            </a:lvl1pPr>
          </a:lstStyle>
          <a:p>
            <a:fld id="{355188EB-E36B-401C-8A34-32580D439DD4}" type="datetimeFigureOut">
              <a:rPr lang="en-US" smtClean="0"/>
              <a:t>1/19/2024</a:t>
            </a:fld>
            <a:endParaRPr lang="en-US"/>
          </a:p>
        </p:txBody>
      </p:sp>
      <p:sp>
        <p:nvSpPr>
          <p:cNvPr id="4" name="Slide Image Placeholder 3"/>
          <p:cNvSpPr>
            <a:spLocks noGrp="1" noRot="1" noChangeAspect="1"/>
          </p:cNvSpPr>
          <p:nvPr>
            <p:ph type="sldImg" idx="2"/>
          </p:nvPr>
        </p:nvSpPr>
        <p:spPr>
          <a:xfrm>
            <a:off x="3332163" y="708025"/>
            <a:ext cx="3394075" cy="1911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2725738"/>
            <a:ext cx="8045450" cy="22304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5380038"/>
            <a:ext cx="4359275" cy="2841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5380038"/>
            <a:ext cx="4359275" cy="284162"/>
          </a:xfrm>
          <a:prstGeom prst="rect">
            <a:avLst/>
          </a:prstGeom>
        </p:spPr>
        <p:txBody>
          <a:bodyPr vert="horz" lIns="91440" tIns="45720" rIns="91440" bIns="45720" rtlCol="0" anchor="b"/>
          <a:lstStyle>
            <a:lvl1pPr algn="r">
              <a:defRPr sz="1200"/>
            </a:lvl1pPr>
          </a:lstStyle>
          <a:p>
            <a:fld id="{9962392E-A124-48C7-9B06-26FD7FCBA7A5}" type="slidenum">
              <a:rPr lang="en-US" smtClean="0"/>
              <a:t>‹#›</a:t>
            </a:fld>
            <a:endParaRPr lang="en-US"/>
          </a:p>
        </p:txBody>
      </p:sp>
    </p:spTree>
    <p:extLst>
      <p:ext uri="{BB962C8B-B14F-4D97-AF65-F5344CB8AC3E}">
        <p14:creationId xmlns:p14="http://schemas.microsoft.com/office/powerpoint/2010/main" val="119330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2392E-A124-48C7-9B06-26FD7FCBA7A5}" type="slidenum">
              <a:rPr lang="en-US" smtClean="0"/>
              <a:t>2</a:t>
            </a:fld>
            <a:endParaRPr lang="en-US"/>
          </a:p>
        </p:txBody>
      </p:sp>
    </p:spTree>
    <p:extLst>
      <p:ext uri="{BB962C8B-B14F-4D97-AF65-F5344CB8AC3E}">
        <p14:creationId xmlns:p14="http://schemas.microsoft.com/office/powerpoint/2010/main" val="154317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Info</a:t>
            </a:r>
          </a:p>
          <a:p>
            <a:r>
              <a:rPr lang="en-US" sz="1200"/>
              <a:t>In general, we never install any dependency as global- unless its common across multiple applications.</a:t>
            </a:r>
          </a:p>
          <a:p>
            <a:r>
              <a:rPr lang="en-US" sz="1200"/>
              <a:t>Angular CLI should be installed locally – if you are working on multiple angular applications using different angular versions</a:t>
            </a:r>
          </a:p>
          <a:p>
            <a:r>
              <a:rPr lang="en-US" sz="1200" b="1" err="1"/>
              <a:t>npx</a:t>
            </a:r>
            <a:r>
              <a:rPr lang="en-US" sz="1200" b="1"/>
              <a:t> -p @angular/cli ng new sample-application --no-standalone</a:t>
            </a:r>
          </a:p>
          <a:p>
            <a:endParaRPr lang="en-US" b="1"/>
          </a:p>
        </p:txBody>
      </p:sp>
      <p:sp>
        <p:nvSpPr>
          <p:cNvPr id="4" name="Slide Number Placeholder 3"/>
          <p:cNvSpPr>
            <a:spLocks noGrp="1"/>
          </p:cNvSpPr>
          <p:nvPr>
            <p:ph type="sldNum" sz="quarter" idx="5"/>
          </p:nvPr>
        </p:nvSpPr>
        <p:spPr/>
        <p:txBody>
          <a:bodyPr/>
          <a:lstStyle/>
          <a:p>
            <a:fld id="{9962392E-A124-48C7-9B06-26FD7FCBA7A5}" type="slidenum">
              <a:rPr lang="en-US" smtClean="0"/>
              <a:t>5</a:t>
            </a:fld>
            <a:endParaRPr lang="en-US"/>
          </a:p>
        </p:txBody>
      </p:sp>
    </p:spTree>
    <p:extLst>
      <p:ext uri="{BB962C8B-B14F-4D97-AF65-F5344CB8AC3E}">
        <p14:creationId xmlns:p14="http://schemas.microsoft.com/office/powerpoint/2010/main" val="356032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Info</a:t>
            </a:r>
          </a:p>
          <a:p>
            <a:r>
              <a:rPr lang="en-US" sz="1200"/>
              <a:t>With Angular 17 – you will not get module by default in Angular boilerplate. So to get module as well in your installation, use below command</a:t>
            </a:r>
          </a:p>
          <a:p>
            <a:r>
              <a:rPr lang="en-US" sz="1200" b="1" err="1"/>
              <a:t>npx</a:t>
            </a:r>
            <a:r>
              <a:rPr lang="en-US" sz="1200" b="1"/>
              <a:t> -p @angular/cli ng new sample-application --no-standalone</a:t>
            </a:r>
          </a:p>
          <a:p>
            <a:endParaRPr lang="en-US"/>
          </a:p>
        </p:txBody>
      </p:sp>
      <p:sp>
        <p:nvSpPr>
          <p:cNvPr id="4" name="Slide Number Placeholder 3"/>
          <p:cNvSpPr>
            <a:spLocks noGrp="1"/>
          </p:cNvSpPr>
          <p:nvPr>
            <p:ph type="sldNum" sz="quarter" idx="5"/>
          </p:nvPr>
        </p:nvSpPr>
        <p:spPr/>
        <p:txBody>
          <a:bodyPr/>
          <a:lstStyle/>
          <a:p>
            <a:fld id="{9962392E-A124-48C7-9B06-26FD7FCBA7A5}" type="slidenum">
              <a:rPr lang="en-US" smtClean="0"/>
              <a:t>6</a:t>
            </a:fld>
            <a:endParaRPr lang="en-US"/>
          </a:p>
        </p:txBody>
      </p:sp>
    </p:spTree>
    <p:extLst>
      <p:ext uri="{BB962C8B-B14F-4D97-AF65-F5344CB8AC3E}">
        <p14:creationId xmlns:p14="http://schemas.microsoft.com/office/powerpoint/2010/main" val="39560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Info</a:t>
            </a:r>
          </a:p>
          <a:p>
            <a:r>
              <a:rPr lang="en-US" sz="1200"/>
              <a:t>With Angular 17 – you will not get module by default in Angular boilerplate. So to get module as well in your installation, use below command</a:t>
            </a:r>
          </a:p>
          <a:p>
            <a:r>
              <a:rPr lang="en-US" sz="1200" b="1" err="1"/>
              <a:t>npx</a:t>
            </a:r>
            <a:r>
              <a:rPr lang="en-US" sz="1200" b="1"/>
              <a:t> -p @angular/cli ng new sample-application --no-standalone</a:t>
            </a:r>
          </a:p>
          <a:p>
            <a:endParaRPr lang="en-US"/>
          </a:p>
        </p:txBody>
      </p:sp>
      <p:sp>
        <p:nvSpPr>
          <p:cNvPr id="4" name="Slide Number Placeholder 3"/>
          <p:cNvSpPr>
            <a:spLocks noGrp="1"/>
          </p:cNvSpPr>
          <p:nvPr>
            <p:ph type="sldNum" sz="quarter" idx="5"/>
          </p:nvPr>
        </p:nvSpPr>
        <p:spPr/>
        <p:txBody>
          <a:bodyPr/>
          <a:lstStyle/>
          <a:p>
            <a:fld id="{9962392E-A124-48C7-9B06-26FD7FCBA7A5}" type="slidenum">
              <a:rPr lang="en-US" smtClean="0"/>
              <a:t>7</a:t>
            </a:fld>
            <a:endParaRPr lang="en-US"/>
          </a:p>
        </p:txBody>
      </p:sp>
    </p:spTree>
    <p:extLst>
      <p:ext uri="{BB962C8B-B14F-4D97-AF65-F5344CB8AC3E}">
        <p14:creationId xmlns:p14="http://schemas.microsoft.com/office/powerpoint/2010/main" val="4227218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2392E-A124-48C7-9B06-26FD7FCBA7A5}" type="slidenum">
              <a:rPr lang="en-US" smtClean="0"/>
              <a:t>9</a:t>
            </a:fld>
            <a:endParaRPr lang="en-US"/>
          </a:p>
        </p:txBody>
      </p:sp>
    </p:spTree>
    <p:extLst>
      <p:ext uri="{BB962C8B-B14F-4D97-AF65-F5344CB8AC3E}">
        <p14:creationId xmlns:p14="http://schemas.microsoft.com/office/powerpoint/2010/main" val="3304930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2392E-A124-48C7-9B06-26FD7FCBA7A5}" type="slidenum">
              <a:rPr lang="en-US" smtClean="0"/>
              <a:t>17</a:t>
            </a:fld>
            <a:endParaRPr lang="en-US"/>
          </a:p>
        </p:txBody>
      </p:sp>
    </p:spTree>
    <p:extLst>
      <p:ext uri="{BB962C8B-B14F-4D97-AF65-F5344CB8AC3E}">
        <p14:creationId xmlns:p14="http://schemas.microsoft.com/office/powerpoint/2010/main" val="252982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1755902"/>
            <a:ext cx="8549640" cy="118948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3171952"/>
            <a:ext cx="7040880" cy="14160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700" b="0" i="0">
                <a:solidFill>
                  <a:schemeClr val="bg1"/>
                </a:solidFill>
                <a:latin typeface="Segoe UI Light"/>
                <a:cs typeface="Segoe UI Light"/>
              </a:defRPr>
            </a:lvl1p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6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700" b="0" i="0">
                <a:solidFill>
                  <a:schemeClr val="bg1"/>
                </a:solidFill>
                <a:latin typeface="Segoe UI Light"/>
                <a:cs typeface="Segoe UI Light"/>
              </a:defRPr>
            </a:lvl1p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Calibri"/>
                <a:cs typeface="Calibri"/>
              </a:defRPr>
            </a:lvl1pPr>
          </a:lstStyle>
          <a:p>
            <a:endParaRPr/>
          </a:p>
        </p:txBody>
      </p:sp>
      <p:sp>
        <p:nvSpPr>
          <p:cNvPr id="3" name="Holder 3"/>
          <p:cNvSpPr>
            <a:spLocks noGrp="1"/>
          </p:cNvSpPr>
          <p:nvPr>
            <p:ph sz="half" idx="2"/>
          </p:nvPr>
        </p:nvSpPr>
        <p:spPr>
          <a:xfrm>
            <a:off x="502920" y="1302766"/>
            <a:ext cx="4375404" cy="373837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302766"/>
            <a:ext cx="4375404" cy="373837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700" b="0" i="0">
                <a:solidFill>
                  <a:schemeClr val="bg1"/>
                </a:solidFill>
                <a:latin typeface="Segoe UI Light"/>
                <a:cs typeface="Segoe UI Light"/>
              </a:defRPr>
            </a:lvl1p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0058400" cy="484505"/>
          </a:xfrm>
          <a:custGeom>
            <a:avLst/>
            <a:gdLst/>
            <a:ahLst/>
            <a:cxnLst/>
            <a:rect l="l" t="t" r="r" b="b"/>
            <a:pathLst>
              <a:path w="10058400" h="484505">
                <a:moveTo>
                  <a:pt x="10058400" y="0"/>
                </a:moveTo>
                <a:lnTo>
                  <a:pt x="0" y="0"/>
                </a:lnTo>
                <a:lnTo>
                  <a:pt x="0" y="484276"/>
                </a:lnTo>
                <a:lnTo>
                  <a:pt x="10058400" y="484276"/>
                </a:lnTo>
                <a:lnTo>
                  <a:pt x="10058400" y="0"/>
                </a:lnTo>
                <a:close/>
              </a:path>
            </a:pathLst>
          </a:custGeom>
          <a:solidFill>
            <a:srgbClr val="F1F1F1"/>
          </a:solidFill>
        </p:spPr>
        <p:txBody>
          <a:bodyPr wrap="square" lIns="0" tIns="0" rIns="0" bIns="0" rtlCol="0"/>
          <a:lstStyle/>
          <a:p>
            <a:endParaRPr/>
          </a:p>
        </p:txBody>
      </p:sp>
      <p:sp>
        <p:nvSpPr>
          <p:cNvPr id="17" name="bg object 17"/>
          <p:cNvSpPr/>
          <p:nvPr/>
        </p:nvSpPr>
        <p:spPr>
          <a:xfrm>
            <a:off x="8384146" y="155892"/>
            <a:ext cx="1158875" cy="161925"/>
          </a:xfrm>
          <a:custGeom>
            <a:avLst/>
            <a:gdLst/>
            <a:ahLst/>
            <a:cxnLst/>
            <a:rect l="l" t="t" r="r" b="b"/>
            <a:pathLst>
              <a:path w="1158875" h="161925">
                <a:moveTo>
                  <a:pt x="171361" y="0"/>
                </a:moveTo>
                <a:lnTo>
                  <a:pt x="101993" y="0"/>
                </a:lnTo>
                <a:lnTo>
                  <a:pt x="90462" y="660"/>
                </a:lnTo>
                <a:lnTo>
                  <a:pt x="52654" y="10604"/>
                </a:lnTo>
                <a:lnTo>
                  <a:pt x="18351" y="34975"/>
                </a:lnTo>
                <a:lnTo>
                  <a:pt x="698" y="71932"/>
                </a:lnTo>
                <a:lnTo>
                  <a:pt x="0" y="80492"/>
                </a:lnTo>
                <a:lnTo>
                  <a:pt x="698" y="89065"/>
                </a:lnTo>
                <a:lnTo>
                  <a:pt x="20396" y="126022"/>
                </a:lnTo>
                <a:lnTo>
                  <a:pt x="56159" y="150393"/>
                </a:lnTo>
                <a:lnTo>
                  <a:pt x="94538" y="160337"/>
                </a:lnTo>
                <a:lnTo>
                  <a:pt x="106083" y="160997"/>
                </a:lnTo>
                <a:lnTo>
                  <a:pt x="171361" y="160997"/>
                </a:lnTo>
                <a:lnTo>
                  <a:pt x="171361" y="126504"/>
                </a:lnTo>
                <a:lnTo>
                  <a:pt x="106083" y="126504"/>
                </a:lnTo>
                <a:lnTo>
                  <a:pt x="71221" y="116535"/>
                </a:lnTo>
                <a:lnTo>
                  <a:pt x="51435" y="92760"/>
                </a:lnTo>
                <a:lnTo>
                  <a:pt x="49085" y="64389"/>
                </a:lnTo>
                <a:lnTo>
                  <a:pt x="66522" y="40627"/>
                </a:lnTo>
                <a:lnTo>
                  <a:pt x="106083" y="30657"/>
                </a:lnTo>
                <a:lnTo>
                  <a:pt x="124320" y="31254"/>
                </a:lnTo>
                <a:lnTo>
                  <a:pt x="153123" y="33896"/>
                </a:lnTo>
                <a:lnTo>
                  <a:pt x="171361" y="34505"/>
                </a:lnTo>
                <a:lnTo>
                  <a:pt x="171361" y="0"/>
                </a:lnTo>
                <a:close/>
              </a:path>
              <a:path w="1158875" h="161925">
                <a:moveTo>
                  <a:pt x="563562" y="124587"/>
                </a:moveTo>
                <a:lnTo>
                  <a:pt x="562102" y="96316"/>
                </a:lnTo>
                <a:lnTo>
                  <a:pt x="561632" y="95834"/>
                </a:lnTo>
                <a:lnTo>
                  <a:pt x="542671" y="76669"/>
                </a:lnTo>
                <a:lnTo>
                  <a:pt x="546735" y="72834"/>
                </a:lnTo>
                <a:lnTo>
                  <a:pt x="554520" y="61328"/>
                </a:lnTo>
                <a:lnTo>
                  <a:pt x="563194" y="48514"/>
                </a:lnTo>
                <a:lnTo>
                  <a:pt x="560692" y="34505"/>
                </a:lnTo>
                <a:lnTo>
                  <a:pt x="558977" y="24917"/>
                </a:lnTo>
                <a:lnTo>
                  <a:pt x="536409" y="7061"/>
                </a:lnTo>
                <a:lnTo>
                  <a:pt x="522262" y="4483"/>
                </a:lnTo>
                <a:lnTo>
                  <a:pt x="522262" y="47917"/>
                </a:lnTo>
                <a:lnTo>
                  <a:pt x="521246" y="49453"/>
                </a:lnTo>
                <a:lnTo>
                  <a:pt x="521246" y="111163"/>
                </a:lnTo>
                <a:lnTo>
                  <a:pt x="514350" y="121704"/>
                </a:lnTo>
                <a:lnTo>
                  <a:pt x="493699" y="126504"/>
                </a:lnTo>
                <a:lnTo>
                  <a:pt x="432498" y="126504"/>
                </a:lnTo>
                <a:lnTo>
                  <a:pt x="432498" y="95834"/>
                </a:lnTo>
                <a:lnTo>
                  <a:pt x="493699" y="95834"/>
                </a:lnTo>
                <a:lnTo>
                  <a:pt x="514350" y="100622"/>
                </a:lnTo>
                <a:lnTo>
                  <a:pt x="521246" y="111163"/>
                </a:lnTo>
                <a:lnTo>
                  <a:pt x="521246" y="49453"/>
                </a:lnTo>
                <a:lnTo>
                  <a:pt x="516140" y="57137"/>
                </a:lnTo>
                <a:lnTo>
                  <a:pt x="497776" y="61328"/>
                </a:lnTo>
                <a:lnTo>
                  <a:pt x="432498" y="61328"/>
                </a:lnTo>
                <a:lnTo>
                  <a:pt x="432498" y="34505"/>
                </a:lnTo>
                <a:lnTo>
                  <a:pt x="497776" y="34505"/>
                </a:lnTo>
                <a:lnTo>
                  <a:pt x="516140" y="38696"/>
                </a:lnTo>
                <a:lnTo>
                  <a:pt x="522262" y="47917"/>
                </a:lnTo>
                <a:lnTo>
                  <a:pt x="522262" y="4483"/>
                </a:lnTo>
                <a:lnTo>
                  <a:pt x="497776" y="0"/>
                </a:lnTo>
                <a:lnTo>
                  <a:pt x="383527" y="0"/>
                </a:lnTo>
                <a:lnTo>
                  <a:pt x="383527" y="160997"/>
                </a:lnTo>
                <a:lnTo>
                  <a:pt x="501853" y="160997"/>
                </a:lnTo>
                <a:lnTo>
                  <a:pt x="544372" y="149974"/>
                </a:lnTo>
                <a:lnTo>
                  <a:pt x="562114" y="126504"/>
                </a:lnTo>
                <a:lnTo>
                  <a:pt x="563562" y="124587"/>
                </a:lnTo>
                <a:close/>
              </a:path>
              <a:path w="1158875" h="161925">
                <a:moveTo>
                  <a:pt x="648741" y="99669"/>
                </a:moveTo>
                <a:lnTo>
                  <a:pt x="599782" y="99669"/>
                </a:lnTo>
                <a:lnTo>
                  <a:pt x="571220" y="160997"/>
                </a:lnTo>
                <a:lnTo>
                  <a:pt x="624268" y="160997"/>
                </a:lnTo>
                <a:lnTo>
                  <a:pt x="648741" y="99669"/>
                </a:lnTo>
                <a:close/>
              </a:path>
              <a:path w="1158875" h="161925">
                <a:moveTo>
                  <a:pt x="783386" y="160997"/>
                </a:moveTo>
                <a:lnTo>
                  <a:pt x="705878" y="0"/>
                </a:lnTo>
                <a:lnTo>
                  <a:pt x="648741" y="0"/>
                </a:lnTo>
                <a:lnTo>
                  <a:pt x="620179" y="61328"/>
                </a:lnTo>
                <a:lnTo>
                  <a:pt x="677303" y="61328"/>
                </a:lnTo>
                <a:lnTo>
                  <a:pt x="677303" y="99669"/>
                </a:lnTo>
                <a:lnTo>
                  <a:pt x="705878" y="99669"/>
                </a:lnTo>
                <a:lnTo>
                  <a:pt x="730338" y="160997"/>
                </a:lnTo>
                <a:lnTo>
                  <a:pt x="783386" y="160997"/>
                </a:lnTo>
                <a:close/>
              </a:path>
              <a:path w="1158875" h="161925">
                <a:moveTo>
                  <a:pt x="962914" y="0"/>
                </a:moveTo>
                <a:lnTo>
                  <a:pt x="877239" y="0"/>
                </a:lnTo>
                <a:lnTo>
                  <a:pt x="865695" y="660"/>
                </a:lnTo>
                <a:lnTo>
                  <a:pt x="827951" y="10604"/>
                </a:lnTo>
                <a:lnTo>
                  <a:pt x="807872" y="22999"/>
                </a:lnTo>
                <a:lnTo>
                  <a:pt x="800036" y="28803"/>
                </a:lnTo>
                <a:lnTo>
                  <a:pt x="779818" y="65163"/>
                </a:lnTo>
                <a:lnTo>
                  <a:pt x="779373" y="72466"/>
                </a:lnTo>
                <a:lnTo>
                  <a:pt x="779437" y="89065"/>
                </a:lnTo>
                <a:lnTo>
                  <a:pt x="780326" y="97269"/>
                </a:lnTo>
                <a:lnTo>
                  <a:pt x="782751" y="104762"/>
                </a:lnTo>
                <a:lnTo>
                  <a:pt x="787463" y="111163"/>
                </a:lnTo>
                <a:lnTo>
                  <a:pt x="791235" y="119126"/>
                </a:lnTo>
                <a:lnTo>
                  <a:pt x="822655" y="147104"/>
                </a:lnTo>
                <a:lnTo>
                  <a:pt x="859383" y="158597"/>
                </a:lnTo>
                <a:lnTo>
                  <a:pt x="881316" y="160997"/>
                </a:lnTo>
                <a:lnTo>
                  <a:pt x="962914" y="160997"/>
                </a:lnTo>
                <a:lnTo>
                  <a:pt x="962914" y="61328"/>
                </a:lnTo>
                <a:lnTo>
                  <a:pt x="885393" y="61328"/>
                </a:lnTo>
                <a:lnTo>
                  <a:pt x="885393" y="95834"/>
                </a:lnTo>
                <a:lnTo>
                  <a:pt x="913955" y="95834"/>
                </a:lnTo>
                <a:lnTo>
                  <a:pt x="913955" y="126504"/>
                </a:lnTo>
                <a:lnTo>
                  <a:pt x="881316" y="126504"/>
                </a:lnTo>
                <a:lnTo>
                  <a:pt x="843318" y="116928"/>
                </a:lnTo>
                <a:lnTo>
                  <a:pt x="826084" y="94119"/>
                </a:lnTo>
                <a:lnTo>
                  <a:pt x="827849" y="66890"/>
                </a:lnTo>
                <a:lnTo>
                  <a:pt x="846836" y="44069"/>
                </a:lnTo>
                <a:lnTo>
                  <a:pt x="881316" y="34505"/>
                </a:lnTo>
                <a:lnTo>
                  <a:pt x="962914" y="34505"/>
                </a:lnTo>
                <a:lnTo>
                  <a:pt x="962914" y="0"/>
                </a:lnTo>
                <a:close/>
              </a:path>
              <a:path w="1158875" h="161925">
                <a:moveTo>
                  <a:pt x="1158760" y="406"/>
                </a:moveTo>
                <a:lnTo>
                  <a:pt x="987399" y="406"/>
                </a:lnTo>
                <a:lnTo>
                  <a:pt x="987399" y="34861"/>
                </a:lnTo>
                <a:lnTo>
                  <a:pt x="987399" y="61925"/>
                </a:lnTo>
                <a:lnTo>
                  <a:pt x="987399" y="96380"/>
                </a:lnTo>
                <a:lnTo>
                  <a:pt x="987399" y="130835"/>
                </a:lnTo>
                <a:lnTo>
                  <a:pt x="987399" y="161594"/>
                </a:lnTo>
                <a:lnTo>
                  <a:pt x="1158760" y="161594"/>
                </a:lnTo>
                <a:lnTo>
                  <a:pt x="1158760" y="130835"/>
                </a:lnTo>
                <a:lnTo>
                  <a:pt x="1036358" y="130835"/>
                </a:lnTo>
                <a:lnTo>
                  <a:pt x="1036358" y="96380"/>
                </a:lnTo>
                <a:lnTo>
                  <a:pt x="1138364" y="96380"/>
                </a:lnTo>
                <a:lnTo>
                  <a:pt x="1138364" y="61925"/>
                </a:lnTo>
                <a:lnTo>
                  <a:pt x="1036358" y="61925"/>
                </a:lnTo>
                <a:lnTo>
                  <a:pt x="1036358" y="34861"/>
                </a:lnTo>
                <a:lnTo>
                  <a:pt x="1158760" y="34861"/>
                </a:lnTo>
                <a:lnTo>
                  <a:pt x="1158760" y="406"/>
                </a:lnTo>
                <a:close/>
              </a:path>
            </a:pathLst>
          </a:custGeom>
          <a:solidFill>
            <a:srgbClr val="2B3A4B"/>
          </a:solidFill>
        </p:spPr>
        <p:txBody>
          <a:bodyPr wrap="square" lIns="0" tIns="0" rIns="0" bIns="0" rtlCol="0"/>
          <a:lstStyle/>
          <a:p>
            <a:endParaRPr/>
          </a:p>
        </p:txBody>
      </p:sp>
      <p:sp>
        <p:nvSpPr>
          <p:cNvPr id="18" name="bg object 18"/>
          <p:cNvSpPr/>
          <p:nvPr/>
        </p:nvSpPr>
        <p:spPr>
          <a:xfrm>
            <a:off x="9061452" y="182716"/>
            <a:ext cx="93980" cy="34925"/>
          </a:xfrm>
          <a:custGeom>
            <a:avLst/>
            <a:gdLst/>
            <a:ahLst/>
            <a:cxnLst/>
            <a:rect l="l" t="t" r="r" b="b"/>
            <a:pathLst>
              <a:path w="93979" h="34925">
                <a:moveTo>
                  <a:pt x="93843" y="0"/>
                </a:moveTo>
                <a:lnTo>
                  <a:pt x="0" y="0"/>
                </a:lnTo>
                <a:lnTo>
                  <a:pt x="0" y="34500"/>
                </a:lnTo>
                <a:lnTo>
                  <a:pt x="93843" y="34500"/>
                </a:lnTo>
                <a:lnTo>
                  <a:pt x="93843" y="0"/>
                </a:lnTo>
                <a:close/>
              </a:path>
            </a:pathLst>
          </a:custGeom>
          <a:solidFill>
            <a:srgbClr val="00B8F1"/>
          </a:solidFill>
        </p:spPr>
        <p:txBody>
          <a:bodyPr wrap="square" lIns="0" tIns="0" rIns="0" bIns="0" rtlCol="0"/>
          <a:lstStyle/>
          <a:p>
            <a:endParaRPr/>
          </a:p>
        </p:txBody>
      </p:sp>
      <p:sp>
        <p:nvSpPr>
          <p:cNvPr id="19" name="bg object 19"/>
          <p:cNvSpPr/>
          <p:nvPr/>
        </p:nvSpPr>
        <p:spPr>
          <a:xfrm>
            <a:off x="8563673" y="155883"/>
            <a:ext cx="196215" cy="161290"/>
          </a:xfrm>
          <a:custGeom>
            <a:avLst/>
            <a:gdLst/>
            <a:ahLst/>
            <a:cxnLst/>
            <a:rect l="l" t="t" r="r" b="b"/>
            <a:pathLst>
              <a:path w="196215" h="161290">
                <a:moveTo>
                  <a:pt x="195858" y="0"/>
                </a:moveTo>
                <a:lnTo>
                  <a:pt x="146890" y="0"/>
                </a:lnTo>
                <a:lnTo>
                  <a:pt x="97922" y="65166"/>
                </a:lnTo>
                <a:lnTo>
                  <a:pt x="53044" y="0"/>
                </a:lnTo>
                <a:lnTo>
                  <a:pt x="0" y="0"/>
                </a:lnTo>
                <a:lnTo>
                  <a:pt x="73452" y="95833"/>
                </a:lnTo>
                <a:lnTo>
                  <a:pt x="73452" y="161000"/>
                </a:lnTo>
                <a:lnTo>
                  <a:pt x="122406" y="161000"/>
                </a:lnTo>
                <a:lnTo>
                  <a:pt x="122406" y="95833"/>
                </a:lnTo>
                <a:lnTo>
                  <a:pt x="195858" y="0"/>
                </a:lnTo>
                <a:close/>
              </a:path>
            </a:pathLst>
          </a:custGeom>
          <a:solidFill>
            <a:srgbClr val="2B3A4B"/>
          </a:solidFill>
        </p:spPr>
        <p:txBody>
          <a:bodyPr wrap="square" lIns="0" tIns="0" rIns="0" bIns="0" rtlCol="0"/>
          <a:lstStyle/>
          <a:p>
            <a:endParaRPr/>
          </a:p>
        </p:txBody>
      </p:sp>
      <p:pic>
        <p:nvPicPr>
          <p:cNvPr id="20" name="bg object 20"/>
          <p:cNvPicPr/>
          <p:nvPr/>
        </p:nvPicPr>
        <p:blipFill>
          <a:blip r:embed="rId2" cstate="print"/>
          <a:stretch>
            <a:fillRect/>
          </a:stretch>
        </p:blipFill>
        <p:spPr>
          <a:xfrm>
            <a:off x="0" y="0"/>
            <a:ext cx="10058399" cy="5660133"/>
          </a:xfrm>
          <a:prstGeom prst="rect">
            <a:avLst/>
          </a:prstGeom>
        </p:spPr>
      </p:pic>
      <p:sp>
        <p:nvSpPr>
          <p:cNvPr id="21" name="bg object 21"/>
          <p:cNvSpPr/>
          <p:nvPr/>
        </p:nvSpPr>
        <p:spPr>
          <a:xfrm>
            <a:off x="0" y="0"/>
            <a:ext cx="10058400" cy="5660390"/>
          </a:xfrm>
          <a:custGeom>
            <a:avLst/>
            <a:gdLst/>
            <a:ahLst/>
            <a:cxnLst/>
            <a:rect l="l" t="t" r="r" b="b"/>
            <a:pathLst>
              <a:path w="10058400" h="5660390">
                <a:moveTo>
                  <a:pt x="10058400" y="0"/>
                </a:moveTo>
                <a:lnTo>
                  <a:pt x="0" y="0"/>
                </a:lnTo>
                <a:lnTo>
                  <a:pt x="0" y="5660135"/>
                </a:lnTo>
                <a:lnTo>
                  <a:pt x="10058400" y="5660135"/>
                </a:lnTo>
                <a:lnTo>
                  <a:pt x="10058400" y="0"/>
                </a:lnTo>
                <a:close/>
              </a:path>
            </a:pathLst>
          </a:custGeom>
          <a:solidFill>
            <a:srgbClr val="FFFFFF">
              <a:alpha val="72940"/>
            </a:srgbClr>
          </a:solidFill>
        </p:spPr>
        <p:txBody>
          <a:bodyPr wrap="square" lIns="0" tIns="0" rIns="0" bIns="0" rtlCol="0"/>
          <a:lstStyle/>
          <a:p>
            <a:endParaRPr/>
          </a:p>
        </p:txBody>
      </p:sp>
      <p:pic>
        <p:nvPicPr>
          <p:cNvPr id="22" name="bg object 22"/>
          <p:cNvPicPr/>
          <p:nvPr/>
        </p:nvPicPr>
        <p:blipFill>
          <a:blip r:embed="rId3" cstate="print"/>
          <a:stretch>
            <a:fillRect/>
          </a:stretch>
        </p:blipFill>
        <p:spPr>
          <a:xfrm>
            <a:off x="7879080" y="316750"/>
            <a:ext cx="1667637" cy="418833"/>
          </a:xfrm>
          <a:prstGeom prst="rect">
            <a:avLst/>
          </a:prstGeom>
        </p:spPr>
      </p:pic>
      <p:sp>
        <p:nvSpPr>
          <p:cNvPr id="23" name="bg object 23"/>
          <p:cNvSpPr/>
          <p:nvPr/>
        </p:nvSpPr>
        <p:spPr>
          <a:xfrm>
            <a:off x="0" y="1489506"/>
            <a:ext cx="5532120" cy="1256665"/>
          </a:xfrm>
          <a:custGeom>
            <a:avLst/>
            <a:gdLst/>
            <a:ahLst/>
            <a:cxnLst/>
            <a:rect l="l" t="t" r="r" b="b"/>
            <a:pathLst>
              <a:path w="5532120" h="1256664">
                <a:moveTo>
                  <a:pt x="5532120" y="0"/>
                </a:moveTo>
                <a:lnTo>
                  <a:pt x="0" y="0"/>
                </a:lnTo>
                <a:lnTo>
                  <a:pt x="0" y="1256487"/>
                </a:lnTo>
                <a:lnTo>
                  <a:pt x="5532120" y="1256487"/>
                </a:lnTo>
                <a:lnTo>
                  <a:pt x="5532120" y="0"/>
                </a:lnTo>
                <a:close/>
              </a:path>
            </a:pathLst>
          </a:custGeom>
          <a:solidFill>
            <a:srgbClr val="2B3A4A">
              <a:alpha val="90194"/>
            </a:srgbClr>
          </a:solidFill>
        </p:spPr>
        <p:txBody>
          <a:bodyPr wrap="square" lIns="0" tIns="0" rIns="0" bIns="0" rtlCol="0"/>
          <a:lstStyle/>
          <a:p>
            <a:endParaRPr/>
          </a:p>
        </p:txBody>
      </p:sp>
      <p:pic>
        <p:nvPicPr>
          <p:cNvPr id="24" name="bg object 24"/>
          <p:cNvPicPr/>
          <p:nvPr/>
        </p:nvPicPr>
        <p:blipFill>
          <a:blip r:embed="rId4" cstate="print"/>
          <a:stretch>
            <a:fillRect/>
          </a:stretch>
        </p:blipFill>
        <p:spPr>
          <a:xfrm>
            <a:off x="5291201" y="1656968"/>
            <a:ext cx="481964" cy="188467"/>
          </a:xfrm>
          <a:prstGeom prst="rect">
            <a:avLst/>
          </a:prstGeom>
        </p:spPr>
      </p:pic>
      <p:sp>
        <p:nvSpPr>
          <p:cNvPr id="25" name="bg object 25"/>
          <p:cNvSpPr/>
          <p:nvPr/>
        </p:nvSpPr>
        <p:spPr>
          <a:xfrm>
            <a:off x="8724392" y="5113261"/>
            <a:ext cx="191135" cy="177165"/>
          </a:xfrm>
          <a:custGeom>
            <a:avLst/>
            <a:gdLst/>
            <a:ahLst/>
            <a:cxnLst/>
            <a:rect l="l" t="t" r="r" b="b"/>
            <a:pathLst>
              <a:path w="191134" h="177164">
                <a:moveTo>
                  <a:pt x="190969" y="0"/>
                </a:moveTo>
                <a:lnTo>
                  <a:pt x="0" y="0"/>
                </a:lnTo>
                <a:lnTo>
                  <a:pt x="0" y="176720"/>
                </a:lnTo>
                <a:lnTo>
                  <a:pt x="190969" y="176720"/>
                </a:lnTo>
                <a:lnTo>
                  <a:pt x="190969" y="0"/>
                </a:lnTo>
                <a:close/>
              </a:path>
            </a:pathLst>
          </a:custGeom>
          <a:solidFill>
            <a:srgbClr val="FFFFFF"/>
          </a:solidFill>
        </p:spPr>
        <p:txBody>
          <a:bodyPr wrap="square" lIns="0" tIns="0" rIns="0" bIns="0" rtlCol="0"/>
          <a:lstStyle/>
          <a:p>
            <a:endParaRPr/>
          </a:p>
        </p:txBody>
      </p:sp>
      <p:sp>
        <p:nvSpPr>
          <p:cNvPr id="26" name="bg object 26"/>
          <p:cNvSpPr/>
          <p:nvPr/>
        </p:nvSpPr>
        <p:spPr>
          <a:xfrm>
            <a:off x="8717279" y="5091386"/>
            <a:ext cx="219075" cy="203835"/>
          </a:xfrm>
          <a:custGeom>
            <a:avLst/>
            <a:gdLst/>
            <a:ahLst/>
            <a:cxnLst/>
            <a:rect l="l" t="t" r="r" b="b"/>
            <a:pathLst>
              <a:path w="219075" h="203835">
                <a:moveTo>
                  <a:pt x="211182" y="0"/>
                </a:moveTo>
                <a:lnTo>
                  <a:pt x="9398" y="0"/>
                </a:lnTo>
                <a:lnTo>
                  <a:pt x="7094" y="1390"/>
                </a:lnTo>
                <a:lnTo>
                  <a:pt x="2025" y="7570"/>
                </a:lnTo>
                <a:lnTo>
                  <a:pt x="0" y="15578"/>
                </a:lnTo>
                <a:lnTo>
                  <a:pt x="0" y="184071"/>
                </a:lnTo>
                <a:lnTo>
                  <a:pt x="2025" y="192080"/>
                </a:lnTo>
                <a:lnTo>
                  <a:pt x="7094" y="198263"/>
                </a:lnTo>
                <a:lnTo>
                  <a:pt x="13685" y="202242"/>
                </a:lnTo>
                <a:lnTo>
                  <a:pt x="20275" y="203650"/>
                </a:lnTo>
                <a:lnTo>
                  <a:pt x="198714" y="203650"/>
                </a:lnTo>
                <a:lnTo>
                  <a:pt x="218999" y="180143"/>
                </a:lnTo>
                <a:lnTo>
                  <a:pt x="32442" y="180143"/>
                </a:lnTo>
                <a:lnTo>
                  <a:pt x="32442" y="74364"/>
                </a:lnTo>
                <a:lnTo>
                  <a:pt x="134336" y="74364"/>
                </a:lnTo>
                <a:lnTo>
                  <a:pt x="141053" y="71785"/>
                </a:lnTo>
                <a:lnTo>
                  <a:pt x="154107" y="70437"/>
                </a:lnTo>
                <a:lnTo>
                  <a:pt x="218999" y="70437"/>
                </a:lnTo>
                <a:lnTo>
                  <a:pt x="218999" y="62609"/>
                </a:lnTo>
                <a:lnTo>
                  <a:pt x="52719" y="62609"/>
                </a:lnTo>
                <a:lnTo>
                  <a:pt x="42073" y="61201"/>
                </a:lnTo>
                <a:lnTo>
                  <a:pt x="34469" y="57219"/>
                </a:lnTo>
                <a:lnTo>
                  <a:pt x="29907" y="51034"/>
                </a:lnTo>
                <a:lnTo>
                  <a:pt x="28386" y="43013"/>
                </a:lnTo>
                <a:lnTo>
                  <a:pt x="29907" y="32731"/>
                </a:lnTo>
                <a:lnTo>
                  <a:pt x="34469" y="25389"/>
                </a:lnTo>
                <a:lnTo>
                  <a:pt x="42073" y="20984"/>
                </a:lnTo>
                <a:lnTo>
                  <a:pt x="52719" y="19516"/>
                </a:lnTo>
                <a:lnTo>
                  <a:pt x="218999" y="19516"/>
                </a:lnTo>
                <a:lnTo>
                  <a:pt x="218997" y="15578"/>
                </a:lnTo>
                <a:lnTo>
                  <a:pt x="217541" y="7570"/>
                </a:lnTo>
                <a:lnTo>
                  <a:pt x="213420" y="1390"/>
                </a:lnTo>
                <a:lnTo>
                  <a:pt x="211182" y="0"/>
                </a:lnTo>
                <a:close/>
              </a:path>
              <a:path w="219075" h="203835">
                <a:moveTo>
                  <a:pt x="85163" y="74364"/>
                </a:moveTo>
                <a:lnTo>
                  <a:pt x="68941" y="74364"/>
                </a:lnTo>
                <a:lnTo>
                  <a:pt x="68941" y="180143"/>
                </a:lnTo>
                <a:lnTo>
                  <a:pt x="85163" y="180143"/>
                </a:lnTo>
                <a:lnTo>
                  <a:pt x="85163" y="74364"/>
                </a:lnTo>
                <a:close/>
              </a:path>
              <a:path w="219075" h="203835">
                <a:moveTo>
                  <a:pt x="141939" y="101786"/>
                </a:moveTo>
                <a:lnTo>
                  <a:pt x="131927" y="104357"/>
                </a:lnTo>
                <a:lnTo>
                  <a:pt x="125718" y="110600"/>
                </a:lnTo>
                <a:lnTo>
                  <a:pt x="122549" y="118313"/>
                </a:lnTo>
                <a:lnTo>
                  <a:pt x="121662" y="125292"/>
                </a:lnTo>
                <a:lnTo>
                  <a:pt x="121662" y="180143"/>
                </a:lnTo>
                <a:lnTo>
                  <a:pt x="158158" y="180143"/>
                </a:lnTo>
                <a:lnTo>
                  <a:pt x="158158" y="129210"/>
                </a:lnTo>
                <a:lnTo>
                  <a:pt x="158477" y="123272"/>
                </a:lnTo>
                <a:lnTo>
                  <a:pt x="157655" y="114029"/>
                </a:lnTo>
                <a:lnTo>
                  <a:pt x="153031" y="105520"/>
                </a:lnTo>
                <a:lnTo>
                  <a:pt x="141939" y="101786"/>
                </a:lnTo>
                <a:close/>
              </a:path>
              <a:path w="219075" h="203835">
                <a:moveTo>
                  <a:pt x="218999" y="70437"/>
                </a:moveTo>
                <a:lnTo>
                  <a:pt x="154107" y="70437"/>
                </a:lnTo>
                <a:lnTo>
                  <a:pt x="177553" y="76866"/>
                </a:lnTo>
                <a:lnTo>
                  <a:pt x="189593" y="92477"/>
                </a:lnTo>
                <a:lnTo>
                  <a:pt x="194029" y="111762"/>
                </a:lnTo>
                <a:lnTo>
                  <a:pt x="194663" y="129210"/>
                </a:lnTo>
                <a:lnTo>
                  <a:pt x="194663" y="180143"/>
                </a:lnTo>
                <a:lnTo>
                  <a:pt x="218999" y="180143"/>
                </a:lnTo>
                <a:lnTo>
                  <a:pt x="218999" y="70437"/>
                </a:lnTo>
                <a:close/>
              </a:path>
              <a:path w="219075" h="203835">
                <a:moveTo>
                  <a:pt x="134336" y="74364"/>
                </a:moveTo>
                <a:lnTo>
                  <a:pt x="121662" y="74364"/>
                </a:lnTo>
                <a:lnTo>
                  <a:pt x="121662" y="86119"/>
                </a:lnTo>
                <a:lnTo>
                  <a:pt x="125591" y="80361"/>
                </a:lnTo>
                <a:lnTo>
                  <a:pt x="131801" y="75338"/>
                </a:lnTo>
                <a:lnTo>
                  <a:pt x="134336" y="74364"/>
                </a:lnTo>
                <a:close/>
              </a:path>
              <a:path w="219075" h="203835">
                <a:moveTo>
                  <a:pt x="218999" y="19516"/>
                </a:moveTo>
                <a:lnTo>
                  <a:pt x="52719" y="19516"/>
                </a:lnTo>
                <a:lnTo>
                  <a:pt x="61020" y="20984"/>
                </a:lnTo>
                <a:lnTo>
                  <a:pt x="67420" y="25389"/>
                </a:lnTo>
                <a:lnTo>
                  <a:pt x="71539" y="32731"/>
                </a:lnTo>
                <a:lnTo>
                  <a:pt x="72997" y="43013"/>
                </a:lnTo>
                <a:lnTo>
                  <a:pt x="71539" y="51034"/>
                </a:lnTo>
                <a:lnTo>
                  <a:pt x="67420" y="57219"/>
                </a:lnTo>
                <a:lnTo>
                  <a:pt x="61020" y="61201"/>
                </a:lnTo>
                <a:lnTo>
                  <a:pt x="52719" y="62609"/>
                </a:lnTo>
                <a:lnTo>
                  <a:pt x="218999" y="62609"/>
                </a:lnTo>
                <a:lnTo>
                  <a:pt x="218999" y="19516"/>
                </a:lnTo>
                <a:close/>
              </a:path>
            </a:pathLst>
          </a:custGeom>
          <a:solidFill>
            <a:srgbClr val="0578B8"/>
          </a:solidFill>
        </p:spPr>
        <p:txBody>
          <a:bodyPr wrap="square" lIns="0" tIns="0" rIns="0" bIns="0" rtlCol="0"/>
          <a:lstStyle/>
          <a:p>
            <a:endParaRPr/>
          </a:p>
        </p:txBody>
      </p:sp>
      <p:sp>
        <p:nvSpPr>
          <p:cNvPr id="27" name="bg object 27"/>
          <p:cNvSpPr/>
          <p:nvPr/>
        </p:nvSpPr>
        <p:spPr>
          <a:xfrm>
            <a:off x="9217406" y="5113261"/>
            <a:ext cx="191135" cy="201930"/>
          </a:xfrm>
          <a:custGeom>
            <a:avLst/>
            <a:gdLst/>
            <a:ahLst/>
            <a:cxnLst/>
            <a:rect l="l" t="t" r="r" b="b"/>
            <a:pathLst>
              <a:path w="191134" h="201929">
                <a:moveTo>
                  <a:pt x="190969" y="0"/>
                </a:moveTo>
                <a:lnTo>
                  <a:pt x="0" y="0"/>
                </a:lnTo>
                <a:lnTo>
                  <a:pt x="0" y="201510"/>
                </a:lnTo>
                <a:lnTo>
                  <a:pt x="190969" y="201510"/>
                </a:lnTo>
                <a:lnTo>
                  <a:pt x="190969" y="0"/>
                </a:lnTo>
                <a:close/>
              </a:path>
            </a:pathLst>
          </a:custGeom>
          <a:solidFill>
            <a:srgbClr val="FFFFFF"/>
          </a:solidFill>
        </p:spPr>
        <p:txBody>
          <a:bodyPr wrap="square" lIns="0" tIns="0" rIns="0" bIns="0" rtlCol="0"/>
          <a:lstStyle/>
          <a:p>
            <a:endParaRPr/>
          </a:p>
        </p:txBody>
      </p:sp>
      <p:sp>
        <p:nvSpPr>
          <p:cNvPr id="28" name="bg object 28"/>
          <p:cNvSpPr/>
          <p:nvPr/>
        </p:nvSpPr>
        <p:spPr>
          <a:xfrm>
            <a:off x="8952498" y="5091386"/>
            <a:ext cx="223520" cy="212090"/>
          </a:xfrm>
          <a:custGeom>
            <a:avLst/>
            <a:gdLst/>
            <a:ahLst/>
            <a:cxnLst/>
            <a:rect l="l" t="t" r="r" b="b"/>
            <a:pathLst>
              <a:path w="223520" h="212089">
                <a:moveTo>
                  <a:pt x="0" y="211486"/>
                </a:moveTo>
                <a:lnTo>
                  <a:pt x="223050" y="211486"/>
                </a:lnTo>
                <a:lnTo>
                  <a:pt x="223050" y="0"/>
                </a:lnTo>
                <a:lnTo>
                  <a:pt x="0" y="0"/>
                </a:lnTo>
                <a:lnTo>
                  <a:pt x="0" y="211486"/>
                </a:lnTo>
                <a:close/>
              </a:path>
            </a:pathLst>
          </a:custGeom>
          <a:solidFill>
            <a:srgbClr val="5DA8DC"/>
          </a:solidFill>
        </p:spPr>
        <p:txBody>
          <a:bodyPr wrap="square" lIns="0" tIns="0" rIns="0" bIns="0" rtlCol="0"/>
          <a:lstStyle/>
          <a:p>
            <a:endParaRPr/>
          </a:p>
        </p:txBody>
      </p:sp>
      <p:sp>
        <p:nvSpPr>
          <p:cNvPr id="29" name="bg object 29"/>
          <p:cNvSpPr/>
          <p:nvPr/>
        </p:nvSpPr>
        <p:spPr>
          <a:xfrm>
            <a:off x="8980886" y="5134400"/>
            <a:ext cx="166370" cy="125730"/>
          </a:xfrm>
          <a:custGeom>
            <a:avLst/>
            <a:gdLst/>
            <a:ahLst/>
            <a:cxnLst/>
            <a:rect l="l" t="t" r="r" b="b"/>
            <a:pathLst>
              <a:path w="166370" h="125729">
                <a:moveTo>
                  <a:pt x="20271" y="74442"/>
                </a:moveTo>
                <a:lnTo>
                  <a:pt x="21286" y="78115"/>
                </a:lnTo>
                <a:lnTo>
                  <a:pt x="25345" y="86196"/>
                </a:lnTo>
                <a:lnTo>
                  <a:pt x="33967" y="94277"/>
                </a:lnTo>
                <a:lnTo>
                  <a:pt x="48672" y="97950"/>
                </a:lnTo>
                <a:lnTo>
                  <a:pt x="45059" y="100950"/>
                </a:lnTo>
                <a:lnTo>
                  <a:pt x="34981" y="107255"/>
                </a:lnTo>
                <a:lnTo>
                  <a:pt x="19581" y="112826"/>
                </a:lnTo>
                <a:lnTo>
                  <a:pt x="0" y="113622"/>
                </a:lnTo>
                <a:lnTo>
                  <a:pt x="12228" y="118764"/>
                </a:lnTo>
                <a:lnTo>
                  <a:pt x="24837" y="122437"/>
                </a:lnTo>
                <a:lnTo>
                  <a:pt x="38209" y="124641"/>
                </a:lnTo>
                <a:lnTo>
                  <a:pt x="52723" y="125375"/>
                </a:lnTo>
                <a:lnTo>
                  <a:pt x="90174" y="118458"/>
                </a:lnTo>
                <a:lnTo>
                  <a:pt x="121161" y="99419"/>
                </a:lnTo>
                <a:lnTo>
                  <a:pt x="136704" y="78360"/>
                </a:lnTo>
                <a:lnTo>
                  <a:pt x="28387" y="78360"/>
                </a:lnTo>
                <a:lnTo>
                  <a:pt x="20271" y="74442"/>
                </a:lnTo>
                <a:close/>
              </a:path>
              <a:path w="166370" h="125729">
                <a:moveTo>
                  <a:pt x="12168" y="3927"/>
                </a:moveTo>
                <a:lnTo>
                  <a:pt x="10077" y="7904"/>
                </a:lnTo>
                <a:lnTo>
                  <a:pt x="7606" y="18125"/>
                </a:lnTo>
                <a:lnTo>
                  <a:pt x="10458" y="32019"/>
                </a:lnTo>
                <a:lnTo>
                  <a:pt x="24336" y="47020"/>
                </a:lnTo>
                <a:lnTo>
                  <a:pt x="7944" y="47020"/>
                </a:lnTo>
                <a:lnTo>
                  <a:pt x="7925" y="47451"/>
                </a:lnTo>
                <a:lnTo>
                  <a:pt x="9632" y="57305"/>
                </a:lnTo>
                <a:lnTo>
                  <a:pt x="16662" y="67893"/>
                </a:lnTo>
                <a:lnTo>
                  <a:pt x="32439" y="74442"/>
                </a:lnTo>
                <a:lnTo>
                  <a:pt x="28387" y="78360"/>
                </a:lnTo>
                <a:lnTo>
                  <a:pt x="136704" y="78360"/>
                </a:lnTo>
                <a:lnTo>
                  <a:pt x="142261" y="70831"/>
                </a:lnTo>
                <a:lnTo>
                  <a:pt x="147479" y="47020"/>
                </a:lnTo>
                <a:lnTo>
                  <a:pt x="16219" y="47020"/>
                </a:lnTo>
                <a:lnTo>
                  <a:pt x="8116" y="43106"/>
                </a:lnTo>
                <a:lnTo>
                  <a:pt x="148337" y="43106"/>
                </a:lnTo>
                <a:lnTo>
                  <a:pt x="149197" y="39179"/>
                </a:lnTo>
                <a:lnTo>
                  <a:pt x="81111" y="39179"/>
                </a:lnTo>
                <a:lnTo>
                  <a:pt x="74331" y="38077"/>
                </a:lnTo>
                <a:lnTo>
                  <a:pt x="57285" y="33304"/>
                </a:lnTo>
                <a:lnTo>
                  <a:pt x="34916" y="22656"/>
                </a:lnTo>
                <a:lnTo>
                  <a:pt x="12168" y="3927"/>
                </a:lnTo>
                <a:close/>
              </a:path>
              <a:path w="166370" h="125729">
                <a:moveTo>
                  <a:pt x="113550" y="0"/>
                </a:moveTo>
                <a:lnTo>
                  <a:pt x="101639" y="2142"/>
                </a:lnTo>
                <a:lnTo>
                  <a:pt x="91248" y="8327"/>
                </a:lnTo>
                <a:lnTo>
                  <a:pt x="83899" y="18187"/>
                </a:lnTo>
                <a:lnTo>
                  <a:pt x="81111" y="31351"/>
                </a:lnTo>
                <a:lnTo>
                  <a:pt x="81111" y="39179"/>
                </a:lnTo>
                <a:lnTo>
                  <a:pt x="149197" y="39179"/>
                </a:lnTo>
                <a:lnTo>
                  <a:pt x="150055" y="35265"/>
                </a:lnTo>
                <a:lnTo>
                  <a:pt x="150055" y="27424"/>
                </a:lnTo>
                <a:lnTo>
                  <a:pt x="162223" y="19596"/>
                </a:lnTo>
                <a:lnTo>
                  <a:pt x="146003" y="19596"/>
                </a:lnTo>
                <a:lnTo>
                  <a:pt x="148040" y="18125"/>
                </a:lnTo>
                <a:lnTo>
                  <a:pt x="152594" y="14206"/>
                </a:lnTo>
                <a:lnTo>
                  <a:pt x="157979" y="8021"/>
                </a:lnTo>
                <a:lnTo>
                  <a:pt x="158075" y="7841"/>
                </a:lnTo>
                <a:lnTo>
                  <a:pt x="137887" y="7841"/>
                </a:lnTo>
                <a:lnTo>
                  <a:pt x="134086" y="4964"/>
                </a:lnTo>
                <a:lnTo>
                  <a:pt x="128762" y="2452"/>
                </a:lnTo>
                <a:lnTo>
                  <a:pt x="121917" y="674"/>
                </a:lnTo>
                <a:lnTo>
                  <a:pt x="113550" y="0"/>
                </a:lnTo>
                <a:close/>
              </a:path>
              <a:path w="166370" h="125729">
                <a:moveTo>
                  <a:pt x="166274" y="15682"/>
                </a:moveTo>
                <a:lnTo>
                  <a:pt x="154106" y="19596"/>
                </a:lnTo>
                <a:lnTo>
                  <a:pt x="162223" y="19596"/>
                </a:lnTo>
                <a:lnTo>
                  <a:pt x="166274" y="15682"/>
                </a:lnTo>
                <a:close/>
              </a:path>
              <a:path w="166370" h="125729">
                <a:moveTo>
                  <a:pt x="162223" y="0"/>
                </a:moveTo>
                <a:lnTo>
                  <a:pt x="146003" y="7841"/>
                </a:lnTo>
                <a:lnTo>
                  <a:pt x="158075" y="7841"/>
                </a:lnTo>
                <a:lnTo>
                  <a:pt x="162223" y="0"/>
                </a:lnTo>
                <a:close/>
              </a:path>
            </a:pathLst>
          </a:custGeom>
          <a:solidFill>
            <a:srgbClr val="FFFFFF"/>
          </a:solidFill>
        </p:spPr>
        <p:txBody>
          <a:bodyPr wrap="square" lIns="0" tIns="0" rIns="0" bIns="0" rtlCol="0"/>
          <a:lstStyle/>
          <a:p>
            <a:endParaRPr/>
          </a:p>
        </p:txBody>
      </p:sp>
      <p:sp>
        <p:nvSpPr>
          <p:cNvPr id="30" name="bg object 30"/>
          <p:cNvSpPr/>
          <p:nvPr/>
        </p:nvSpPr>
        <p:spPr>
          <a:xfrm>
            <a:off x="9191768" y="5091386"/>
            <a:ext cx="223520" cy="212090"/>
          </a:xfrm>
          <a:custGeom>
            <a:avLst/>
            <a:gdLst/>
            <a:ahLst/>
            <a:cxnLst/>
            <a:rect l="l" t="t" r="r" b="b"/>
            <a:pathLst>
              <a:path w="223520" h="212089">
                <a:moveTo>
                  <a:pt x="223064" y="0"/>
                </a:moveTo>
                <a:lnTo>
                  <a:pt x="0" y="0"/>
                </a:lnTo>
                <a:lnTo>
                  <a:pt x="0" y="211485"/>
                </a:lnTo>
                <a:lnTo>
                  <a:pt x="117616" y="211485"/>
                </a:lnTo>
                <a:lnTo>
                  <a:pt x="117616" y="129210"/>
                </a:lnTo>
                <a:lnTo>
                  <a:pt x="89228" y="129210"/>
                </a:lnTo>
                <a:lnTo>
                  <a:pt x="89228" y="93950"/>
                </a:lnTo>
                <a:lnTo>
                  <a:pt x="117616" y="93950"/>
                </a:lnTo>
                <a:lnTo>
                  <a:pt x="117616" y="66523"/>
                </a:lnTo>
                <a:lnTo>
                  <a:pt x="120530" y="52140"/>
                </a:lnTo>
                <a:lnTo>
                  <a:pt x="128767" y="39590"/>
                </a:lnTo>
                <a:lnTo>
                  <a:pt x="141568" y="30712"/>
                </a:lnTo>
                <a:lnTo>
                  <a:pt x="158171" y="27344"/>
                </a:lnTo>
                <a:lnTo>
                  <a:pt x="186559" y="27344"/>
                </a:lnTo>
                <a:lnTo>
                  <a:pt x="186559" y="58695"/>
                </a:lnTo>
                <a:lnTo>
                  <a:pt x="158171" y="58695"/>
                </a:lnTo>
                <a:lnTo>
                  <a:pt x="154120" y="62609"/>
                </a:lnTo>
                <a:lnTo>
                  <a:pt x="154120" y="93950"/>
                </a:lnTo>
                <a:lnTo>
                  <a:pt x="186559" y="93950"/>
                </a:lnTo>
                <a:lnTo>
                  <a:pt x="182508" y="129210"/>
                </a:lnTo>
                <a:lnTo>
                  <a:pt x="154120" y="129210"/>
                </a:lnTo>
                <a:lnTo>
                  <a:pt x="154120" y="211485"/>
                </a:lnTo>
                <a:lnTo>
                  <a:pt x="223064" y="211485"/>
                </a:lnTo>
                <a:lnTo>
                  <a:pt x="223064" y="0"/>
                </a:lnTo>
                <a:close/>
              </a:path>
            </a:pathLst>
          </a:custGeom>
          <a:solidFill>
            <a:srgbClr val="3A559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700" b="0" i="0">
                <a:solidFill>
                  <a:schemeClr val="bg1"/>
                </a:solidFill>
                <a:latin typeface="Segoe UI Light"/>
                <a:cs typeface="Segoe UI Light"/>
              </a:defRPr>
            </a:lvl1p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0058400" cy="484505"/>
          </a:xfrm>
          <a:custGeom>
            <a:avLst/>
            <a:gdLst/>
            <a:ahLst/>
            <a:cxnLst/>
            <a:rect l="l" t="t" r="r" b="b"/>
            <a:pathLst>
              <a:path w="10058400" h="484505">
                <a:moveTo>
                  <a:pt x="10058400" y="0"/>
                </a:moveTo>
                <a:lnTo>
                  <a:pt x="0" y="0"/>
                </a:lnTo>
                <a:lnTo>
                  <a:pt x="0" y="484276"/>
                </a:lnTo>
                <a:lnTo>
                  <a:pt x="10058400" y="484276"/>
                </a:lnTo>
                <a:lnTo>
                  <a:pt x="10058400" y="0"/>
                </a:lnTo>
                <a:close/>
              </a:path>
            </a:pathLst>
          </a:custGeom>
          <a:solidFill>
            <a:srgbClr val="F1F1F1"/>
          </a:solidFill>
        </p:spPr>
        <p:txBody>
          <a:bodyPr wrap="square" lIns="0" tIns="0" rIns="0" bIns="0" rtlCol="0"/>
          <a:lstStyle/>
          <a:p>
            <a:endParaRPr/>
          </a:p>
        </p:txBody>
      </p:sp>
      <p:sp>
        <p:nvSpPr>
          <p:cNvPr id="17" name="bg object 17"/>
          <p:cNvSpPr/>
          <p:nvPr/>
        </p:nvSpPr>
        <p:spPr>
          <a:xfrm>
            <a:off x="8384146" y="155892"/>
            <a:ext cx="1158875" cy="161925"/>
          </a:xfrm>
          <a:custGeom>
            <a:avLst/>
            <a:gdLst/>
            <a:ahLst/>
            <a:cxnLst/>
            <a:rect l="l" t="t" r="r" b="b"/>
            <a:pathLst>
              <a:path w="1158875" h="161925">
                <a:moveTo>
                  <a:pt x="171361" y="0"/>
                </a:moveTo>
                <a:lnTo>
                  <a:pt x="101993" y="0"/>
                </a:lnTo>
                <a:lnTo>
                  <a:pt x="90462" y="660"/>
                </a:lnTo>
                <a:lnTo>
                  <a:pt x="52654" y="10604"/>
                </a:lnTo>
                <a:lnTo>
                  <a:pt x="18351" y="34975"/>
                </a:lnTo>
                <a:lnTo>
                  <a:pt x="698" y="71932"/>
                </a:lnTo>
                <a:lnTo>
                  <a:pt x="0" y="80492"/>
                </a:lnTo>
                <a:lnTo>
                  <a:pt x="698" y="89065"/>
                </a:lnTo>
                <a:lnTo>
                  <a:pt x="20396" y="126022"/>
                </a:lnTo>
                <a:lnTo>
                  <a:pt x="56159" y="150393"/>
                </a:lnTo>
                <a:lnTo>
                  <a:pt x="94538" y="160337"/>
                </a:lnTo>
                <a:lnTo>
                  <a:pt x="106083" y="160997"/>
                </a:lnTo>
                <a:lnTo>
                  <a:pt x="171361" y="160997"/>
                </a:lnTo>
                <a:lnTo>
                  <a:pt x="171361" y="126504"/>
                </a:lnTo>
                <a:lnTo>
                  <a:pt x="106083" y="126504"/>
                </a:lnTo>
                <a:lnTo>
                  <a:pt x="71221" y="116535"/>
                </a:lnTo>
                <a:lnTo>
                  <a:pt x="51435" y="92760"/>
                </a:lnTo>
                <a:lnTo>
                  <a:pt x="49085" y="64389"/>
                </a:lnTo>
                <a:lnTo>
                  <a:pt x="66522" y="40627"/>
                </a:lnTo>
                <a:lnTo>
                  <a:pt x="106083" y="30657"/>
                </a:lnTo>
                <a:lnTo>
                  <a:pt x="124320" y="31254"/>
                </a:lnTo>
                <a:lnTo>
                  <a:pt x="153123" y="33896"/>
                </a:lnTo>
                <a:lnTo>
                  <a:pt x="171361" y="34505"/>
                </a:lnTo>
                <a:lnTo>
                  <a:pt x="171361" y="0"/>
                </a:lnTo>
                <a:close/>
              </a:path>
              <a:path w="1158875" h="161925">
                <a:moveTo>
                  <a:pt x="563562" y="124587"/>
                </a:moveTo>
                <a:lnTo>
                  <a:pt x="562102" y="96316"/>
                </a:lnTo>
                <a:lnTo>
                  <a:pt x="561632" y="95834"/>
                </a:lnTo>
                <a:lnTo>
                  <a:pt x="542671" y="76669"/>
                </a:lnTo>
                <a:lnTo>
                  <a:pt x="546735" y="72834"/>
                </a:lnTo>
                <a:lnTo>
                  <a:pt x="554520" y="61328"/>
                </a:lnTo>
                <a:lnTo>
                  <a:pt x="563194" y="48514"/>
                </a:lnTo>
                <a:lnTo>
                  <a:pt x="560692" y="34505"/>
                </a:lnTo>
                <a:lnTo>
                  <a:pt x="558977" y="24917"/>
                </a:lnTo>
                <a:lnTo>
                  <a:pt x="536409" y="7061"/>
                </a:lnTo>
                <a:lnTo>
                  <a:pt x="522262" y="4483"/>
                </a:lnTo>
                <a:lnTo>
                  <a:pt x="522262" y="47917"/>
                </a:lnTo>
                <a:lnTo>
                  <a:pt x="521246" y="49453"/>
                </a:lnTo>
                <a:lnTo>
                  <a:pt x="521246" y="111163"/>
                </a:lnTo>
                <a:lnTo>
                  <a:pt x="514350" y="121704"/>
                </a:lnTo>
                <a:lnTo>
                  <a:pt x="493699" y="126504"/>
                </a:lnTo>
                <a:lnTo>
                  <a:pt x="432498" y="126504"/>
                </a:lnTo>
                <a:lnTo>
                  <a:pt x="432498" y="95834"/>
                </a:lnTo>
                <a:lnTo>
                  <a:pt x="493699" y="95834"/>
                </a:lnTo>
                <a:lnTo>
                  <a:pt x="514350" y="100622"/>
                </a:lnTo>
                <a:lnTo>
                  <a:pt x="521246" y="111163"/>
                </a:lnTo>
                <a:lnTo>
                  <a:pt x="521246" y="49453"/>
                </a:lnTo>
                <a:lnTo>
                  <a:pt x="516140" y="57137"/>
                </a:lnTo>
                <a:lnTo>
                  <a:pt x="497776" y="61328"/>
                </a:lnTo>
                <a:lnTo>
                  <a:pt x="432498" y="61328"/>
                </a:lnTo>
                <a:lnTo>
                  <a:pt x="432498" y="34505"/>
                </a:lnTo>
                <a:lnTo>
                  <a:pt x="497776" y="34505"/>
                </a:lnTo>
                <a:lnTo>
                  <a:pt x="516140" y="38696"/>
                </a:lnTo>
                <a:lnTo>
                  <a:pt x="522262" y="47917"/>
                </a:lnTo>
                <a:lnTo>
                  <a:pt x="522262" y="4483"/>
                </a:lnTo>
                <a:lnTo>
                  <a:pt x="497776" y="0"/>
                </a:lnTo>
                <a:lnTo>
                  <a:pt x="383527" y="0"/>
                </a:lnTo>
                <a:lnTo>
                  <a:pt x="383527" y="160997"/>
                </a:lnTo>
                <a:lnTo>
                  <a:pt x="501853" y="160997"/>
                </a:lnTo>
                <a:lnTo>
                  <a:pt x="544372" y="149974"/>
                </a:lnTo>
                <a:lnTo>
                  <a:pt x="562114" y="126504"/>
                </a:lnTo>
                <a:lnTo>
                  <a:pt x="563562" y="124587"/>
                </a:lnTo>
                <a:close/>
              </a:path>
              <a:path w="1158875" h="161925">
                <a:moveTo>
                  <a:pt x="648741" y="99669"/>
                </a:moveTo>
                <a:lnTo>
                  <a:pt x="599782" y="99669"/>
                </a:lnTo>
                <a:lnTo>
                  <a:pt x="571220" y="160997"/>
                </a:lnTo>
                <a:lnTo>
                  <a:pt x="624268" y="160997"/>
                </a:lnTo>
                <a:lnTo>
                  <a:pt x="648741" y="99669"/>
                </a:lnTo>
                <a:close/>
              </a:path>
              <a:path w="1158875" h="161925">
                <a:moveTo>
                  <a:pt x="783386" y="160997"/>
                </a:moveTo>
                <a:lnTo>
                  <a:pt x="705878" y="0"/>
                </a:lnTo>
                <a:lnTo>
                  <a:pt x="648741" y="0"/>
                </a:lnTo>
                <a:lnTo>
                  <a:pt x="620179" y="61328"/>
                </a:lnTo>
                <a:lnTo>
                  <a:pt x="677303" y="61328"/>
                </a:lnTo>
                <a:lnTo>
                  <a:pt x="677303" y="99669"/>
                </a:lnTo>
                <a:lnTo>
                  <a:pt x="705878" y="99669"/>
                </a:lnTo>
                <a:lnTo>
                  <a:pt x="730338" y="160997"/>
                </a:lnTo>
                <a:lnTo>
                  <a:pt x="783386" y="160997"/>
                </a:lnTo>
                <a:close/>
              </a:path>
              <a:path w="1158875" h="161925">
                <a:moveTo>
                  <a:pt x="962914" y="0"/>
                </a:moveTo>
                <a:lnTo>
                  <a:pt x="877239" y="0"/>
                </a:lnTo>
                <a:lnTo>
                  <a:pt x="865695" y="660"/>
                </a:lnTo>
                <a:lnTo>
                  <a:pt x="827951" y="10604"/>
                </a:lnTo>
                <a:lnTo>
                  <a:pt x="807872" y="22999"/>
                </a:lnTo>
                <a:lnTo>
                  <a:pt x="800036" y="28803"/>
                </a:lnTo>
                <a:lnTo>
                  <a:pt x="779818" y="65163"/>
                </a:lnTo>
                <a:lnTo>
                  <a:pt x="779373" y="72466"/>
                </a:lnTo>
                <a:lnTo>
                  <a:pt x="779437" y="89065"/>
                </a:lnTo>
                <a:lnTo>
                  <a:pt x="780326" y="97269"/>
                </a:lnTo>
                <a:lnTo>
                  <a:pt x="782751" y="104762"/>
                </a:lnTo>
                <a:lnTo>
                  <a:pt x="787463" y="111163"/>
                </a:lnTo>
                <a:lnTo>
                  <a:pt x="791235" y="119126"/>
                </a:lnTo>
                <a:lnTo>
                  <a:pt x="822655" y="147104"/>
                </a:lnTo>
                <a:lnTo>
                  <a:pt x="859383" y="158597"/>
                </a:lnTo>
                <a:lnTo>
                  <a:pt x="881316" y="160997"/>
                </a:lnTo>
                <a:lnTo>
                  <a:pt x="962914" y="160997"/>
                </a:lnTo>
                <a:lnTo>
                  <a:pt x="962914" y="61328"/>
                </a:lnTo>
                <a:lnTo>
                  <a:pt x="885393" y="61328"/>
                </a:lnTo>
                <a:lnTo>
                  <a:pt x="885393" y="95834"/>
                </a:lnTo>
                <a:lnTo>
                  <a:pt x="913955" y="95834"/>
                </a:lnTo>
                <a:lnTo>
                  <a:pt x="913955" y="126504"/>
                </a:lnTo>
                <a:lnTo>
                  <a:pt x="881316" y="126504"/>
                </a:lnTo>
                <a:lnTo>
                  <a:pt x="843318" y="116928"/>
                </a:lnTo>
                <a:lnTo>
                  <a:pt x="826084" y="94119"/>
                </a:lnTo>
                <a:lnTo>
                  <a:pt x="827849" y="66890"/>
                </a:lnTo>
                <a:lnTo>
                  <a:pt x="846836" y="44069"/>
                </a:lnTo>
                <a:lnTo>
                  <a:pt x="881316" y="34505"/>
                </a:lnTo>
                <a:lnTo>
                  <a:pt x="962914" y="34505"/>
                </a:lnTo>
                <a:lnTo>
                  <a:pt x="962914" y="0"/>
                </a:lnTo>
                <a:close/>
              </a:path>
              <a:path w="1158875" h="161925">
                <a:moveTo>
                  <a:pt x="1158760" y="406"/>
                </a:moveTo>
                <a:lnTo>
                  <a:pt x="987399" y="406"/>
                </a:lnTo>
                <a:lnTo>
                  <a:pt x="987399" y="34861"/>
                </a:lnTo>
                <a:lnTo>
                  <a:pt x="987399" y="61925"/>
                </a:lnTo>
                <a:lnTo>
                  <a:pt x="987399" y="96380"/>
                </a:lnTo>
                <a:lnTo>
                  <a:pt x="987399" y="130835"/>
                </a:lnTo>
                <a:lnTo>
                  <a:pt x="987399" y="161594"/>
                </a:lnTo>
                <a:lnTo>
                  <a:pt x="1158760" y="161594"/>
                </a:lnTo>
                <a:lnTo>
                  <a:pt x="1158760" y="130835"/>
                </a:lnTo>
                <a:lnTo>
                  <a:pt x="1036358" y="130835"/>
                </a:lnTo>
                <a:lnTo>
                  <a:pt x="1036358" y="96380"/>
                </a:lnTo>
                <a:lnTo>
                  <a:pt x="1138364" y="96380"/>
                </a:lnTo>
                <a:lnTo>
                  <a:pt x="1138364" y="61925"/>
                </a:lnTo>
                <a:lnTo>
                  <a:pt x="1036358" y="61925"/>
                </a:lnTo>
                <a:lnTo>
                  <a:pt x="1036358" y="34861"/>
                </a:lnTo>
                <a:lnTo>
                  <a:pt x="1158760" y="34861"/>
                </a:lnTo>
                <a:lnTo>
                  <a:pt x="1158760" y="406"/>
                </a:lnTo>
                <a:close/>
              </a:path>
            </a:pathLst>
          </a:custGeom>
          <a:solidFill>
            <a:srgbClr val="2B3A4B"/>
          </a:solidFill>
        </p:spPr>
        <p:txBody>
          <a:bodyPr wrap="square" lIns="0" tIns="0" rIns="0" bIns="0" rtlCol="0"/>
          <a:lstStyle/>
          <a:p>
            <a:endParaRPr/>
          </a:p>
        </p:txBody>
      </p:sp>
      <p:sp>
        <p:nvSpPr>
          <p:cNvPr id="18" name="bg object 18"/>
          <p:cNvSpPr/>
          <p:nvPr/>
        </p:nvSpPr>
        <p:spPr>
          <a:xfrm>
            <a:off x="9061452" y="182716"/>
            <a:ext cx="93980" cy="34925"/>
          </a:xfrm>
          <a:custGeom>
            <a:avLst/>
            <a:gdLst/>
            <a:ahLst/>
            <a:cxnLst/>
            <a:rect l="l" t="t" r="r" b="b"/>
            <a:pathLst>
              <a:path w="93979" h="34925">
                <a:moveTo>
                  <a:pt x="93843" y="0"/>
                </a:moveTo>
                <a:lnTo>
                  <a:pt x="0" y="0"/>
                </a:lnTo>
                <a:lnTo>
                  <a:pt x="0" y="34500"/>
                </a:lnTo>
                <a:lnTo>
                  <a:pt x="93843" y="34500"/>
                </a:lnTo>
                <a:lnTo>
                  <a:pt x="93843" y="0"/>
                </a:lnTo>
                <a:close/>
              </a:path>
            </a:pathLst>
          </a:custGeom>
          <a:solidFill>
            <a:srgbClr val="00B8F1"/>
          </a:solidFill>
        </p:spPr>
        <p:txBody>
          <a:bodyPr wrap="square" lIns="0" tIns="0" rIns="0" bIns="0" rtlCol="0"/>
          <a:lstStyle/>
          <a:p>
            <a:endParaRPr/>
          </a:p>
        </p:txBody>
      </p:sp>
      <p:sp>
        <p:nvSpPr>
          <p:cNvPr id="19" name="bg object 19"/>
          <p:cNvSpPr/>
          <p:nvPr/>
        </p:nvSpPr>
        <p:spPr>
          <a:xfrm>
            <a:off x="8563673" y="155883"/>
            <a:ext cx="196215" cy="161290"/>
          </a:xfrm>
          <a:custGeom>
            <a:avLst/>
            <a:gdLst/>
            <a:ahLst/>
            <a:cxnLst/>
            <a:rect l="l" t="t" r="r" b="b"/>
            <a:pathLst>
              <a:path w="196215" h="161290">
                <a:moveTo>
                  <a:pt x="195858" y="0"/>
                </a:moveTo>
                <a:lnTo>
                  <a:pt x="146890" y="0"/>
                </a:lnTo>
                <a:lnTo>
                  <a:pt x="97922" y="65166"/>
                </a:lnTo>
                <a:lnTo>
                  <a:pt x="53044" y="0"/>
                </a:lnTo>
                <a:lnTo>
                  <a:pt x="0" y="0"/>
                </a:lnTo>
                <a:lnTo>
                  <a:pt x="73452" y="95833"/>
                </a:lnTo>
                <a:lnTo>
                  <a:pt x="73452" y="161000"/>
                </a:lnTo>
                <a:lnTo>
                  <a:pt x="122406" y="161000"/>
                </a:lnTo>
                <a:lnTo>
                  <a:pt x="122406" y="95833"/>
                </a:lnTo>
                <a:lnTo>
                  <a:pt x="195858" y="0"/>
                </a:lnTo>
                <a:close/>
              </a:path>
            </a:pathLst>
          </a:custGeom>
          <a:solidFill>
            <a:srgbClr val="2B3A4B"/>
          </a:solidFill>
        </p:spPr>
        <p:txBody>
          <a:bodyPr wrap="square" lIns="0" tIns="0" rIns="0" bIns="0" rtlCol="0"/>
          <a:lstStyle/>
          <a:p>
            <a:endParaRPr/>
          </a:p>
        </p:txBody>
      </p:sp>
      <p:sp>
        <p:nvSpPr>
          <p:cNvPr id="20" name="bg object 20"/>
          <p:cNvSpPr/>
          <p:nvPr/>
        </p:nvSpPr>
        <p:spPr>
          <a:xfrm>
            <a:off x="0" y="619925"/>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700" b="0" i="0">
                <a:solidFill>
                  <a:schemeClr val="bg1"/>
                </a:solidFill>
                <a:latin typeface="Segoe UI Light"/>
                <a:cs typeface="Segoe UI Light"/>
              </a:defRPr>
            </a:lvl1p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0058400" cy="484505"/>
          </a:xfrm>
          <a:custGeom>
            <a:avLst/>
            <a:gdLst/>
            <a:ahLst/>
            <a:cxnLst/>
            <a:rect l="l" t="t" r="r" b="b"/>
            <a:pathLst>
              <a:path w="10058400" h="484505">
                <a:moveTo>
                  <a:pt x="10058400" y="0"/>
                </a:moveTo>
                <a:lnTo>
                  <a:pt x="0" y="0"/>
                </a:lnTo>
                <a:lnTo>
                  <a:pt x="0" y="484276"/>
                </a:lnTo>
                <a:lnTo>
                  <a:pt x="10058400" y="484276"/>
                </a:lnTo>
                <a:lnTo>
                  <a:pt x="10058400" y="0"/>
                </a:lnTo>
                <a:close/>
              </a:path>
            </a:pathLst>
          </a:custGeom>
          <a:solidFill>
            <a:srgbClr val="F1F1F1"/>
          </a:solidFill>
        </p:spPr>
        <p:txBody>
          <a:bodyPr wrap="square" lIns="0" tIns="0" rIns="0" bIns="0" rtlCol="0"/>
          <a:lstStyle/>
          <a:p>
            <a:endParaRPr/>
          </a:p>
        </p:txBody>
      </p:sp>
      <p:sp>
        <p:nvSpPr>
          <p:cNvPr id="17" name="bg object 17"/>
          <p:cNvSpPr/>
          <p:nvPr/>
        </p:nvSpPr>
        <p:spPr>
          <a:xfrm>
            <a:off x="8384146" y="155892"/>
            <a:ext cx="1158875" cy="161925"/>
          </a:xfrm>
          <a:custGeom>
            <a:avLst/>
            <a:gdLst/>
            <a:ahLst/>
            <a:cxnLst/>
            <a:rect l="l" t="t" r="r" b="b"/>
            <a:pathLst>
              <a:path w="1158875" h="161925">
                <a:moveTo>
                  <a:pt x="171361" y="0"/>
                </a:moveTo>
                <a:lnTo>
                  <a:pt x="101993" y="0"/>
                </a:lnTo>
                <a:lnTo>
                  <a:pt x="90462" y="660"/>
                </a:lnTo>
                <a:lnTo>
                  <a:pt x="52654" y="10604"/>
                </a:lnTo>
                <a:lnTo>
                  <a:pt x="18351" y="34975"/>
                </a:lnTo>
                <a:lnTo>
                  <a:pt x="698" y="71932"/>
                </a:lnTo>
                <a:lnTo>
                  <a:pt x="0" y="80492"/>
                </a:lnTo>
                <a:lnTo>
                  <a:pt x="698" y="89065"/>
                </a:lnTo>
                <a:lnTo>
                  <a:pt x="20396" y="126022"/>
                </a:lnTo>
                <a:lnTo>
                  <a:pt x="56159" y="150393"/>
                </a:lnTo>
                <a:lnTo>
                  <a:pt x="94538" y="160337"/>
                </a:lnTo>
                <a:lnTo>
                  <a:pt x="106083" y="160997"/>
                </a:lnTo>
                <a:lnTo>
                  <a:pt x="171361" y="160997"/>
                </a:lnTo>
                <a:lnTo>
                  <a:pt x="171361" y="126504"/>
                </a:lnTo>
                <a:lnTo>
                  <a:pt x="106083" y="126504"/>
                </a:lnTo>
                <a:lnTo>
                  <a:pt x="71221" y="116535"/>
                </a:lnTo>
                <a:lnTo>
                  <a:pt x="51435" y="92760"/>
                </a:lnTo>
                <a:lnTo>
                  <a:pt x="49085" y="64389"/>
                </a:lnTo>
                <a:lnTo>
                  <a:pt x="66522" y="40627"/>
                </a:lnTo>
                <a:lnTo>
                  <a:pt x="106083" y="30657"/>
                </a:lnTo>
                <a:lnTo>
                  <a:pt x="124320" y="31254"/>
                </a:lnTo>
                <a:lnTo>
                  <a:pt x="153123" y="33896"/>
                </a:lnTo>
                <a:lnTo>
                  <a:pt x="171361" y="34505"/>
                </a:lnTo>
                <a:lnTo>
                  <a:pt x="171361" y="0"/>
                </a:lnTo>
                <a:close/>
              </a:path>
              <a:path w="1158875" h="161925">
                <a:moveTo>
                  <a:pt x="563562" y="124587"/>
                </a:moveTo>
                <a:lnTo>
                  <a:pt x="562102" y="96316"/>
                </a:lnTo>
                <a:lnTo>
                  <a:pt x="561632" y="95834"/>
                </a:lnTo>
                <a:lnTo>
                  <a:pt x="542671" y="76669"/>
                </a:lnTo>
                <a:lnTo>
                  <a:pt x="546735" y="72834"/>
                </a:lnTo>
                <a:lnTo>
                  <a:pt x="554520" y="61328"/>
                </a:lnTo>
                <a:lnTo>
                  <a:pt x="563194" y="48514"/>
                </a:lnTo>
                <a:lnTo>
                  <a:pt x="560692" y="34505"/>
                </a:lnTo>
                <a:lnTo>
                  <a:pt x="558977" y="24917"/>
                </a:lnTo>
                <a:lnTo>
                  <a:pt x="536409" y="7061"/>
                </a:lnTo>
                <a:lnTo>
                  <a:pt x="522262" y="4483"/>
                </a:lnTo>
                <a:lnTo>
                  <a:pt x="522262" y="47917"/>
                </a:lnTo>
                <a:lnTo>
                  <a:pt x="521246" y="49453"/>
                </a:lnTo>
                <a:lnTo>
                  <a:pt x="521246" y="111163"/>
                </a:lnTo>
                <a:lnTo>
                  <a:pt x="514350" y="121704"/>
                </a:lnTo>
                <a:lnTo>
                  <a:pt x="493699" y="126504"/>
                </a:lnTo>
                <a:lnTo>
                  <a:pt x="432498" y="126504"/>
                </a:lnTo>
                <a:lnTo>
                  <a:pt x="432498" y="95834"/>
                </a:lnTo>
                <a:lnTo>
                  <a:pt x="493699" y="95834"/>
                </a:lnTo>
                <a:lnTo>
                  <a:pt x="514350" y="100622"/>
                </a:lnTo>
                <a:lnTo>
                  <a:pt x="521246" y="111163"/>
                </a:lnTo>
                <a:lnTo>
                  <a:pt x="521246" y="49453"/>
                </a:lnTo>
                <a:lnTo>
                  <a:pt x="516140" y="57137"/>
                </a:lnTo>
                <a:lnTo>
                  <a:pt x="497776" y="61328"/>
                </a:lnTo>
                <a:lnTo>
                  <a:pt x="432498" y="61328"/>
                </a:lnTo>
                <a:lnTo>
                  <a:pt x="432498" y="34505"/>
                </a:lnTo>
                <a:lnTo>
                  <a:pt x="497776" y="34505"/>
                </a:lnTo>
                <a:lnTo>
                  <a:pt x="516140" y="38696"/>
                </a:lnTo>
                <a:lnTo>
                  <a:pt x="522262" y="47917"/>
                </a:lnTo>
                <a:lnTo>
                  <a:pt x="522262" y="4483"/>
                </a:lnTo>
                <a:lnTo>
                  <a:pt x="497776" y="0"/>
                </a:lnTo>
                <a:lnTo>
                  <a:pt x="383527" y="0"/>
                </a:lnTo>
                <a:lnTo>
                  <a:pt x="383527" y="160997"/>
                </a:lnTo>
                <a:lnTo>
                  <a:pt x="501853" y="160997"/>
                </a:lnTo>
                <a:lnTo>
                  <a:pt x="544372" y="149974"/>
                </a:lnTo>
                <a:lnTo>
                  <a:pt x="562114" y="126504"/>
                </a:lnTo>
                <a:lnTo>
                  <a:pt x="563562" y="124587"/>
                </a:lnTo>
                <a:close/>
              </a:path>
              <a:path w="1158875" h="161925">
                <a:moveTo>
                  <a:pt x="648741" y="99669"/>
                </a:moveTo>
                <a:lnTo>
                  <a:pt x="599782" y="99669"/>
                </a:lnTo>
                <a:lnTo>
                  <a:pt x="571220" y="160997"/>
                </a:lnTo>
                <a:lnTo>
                  <a:pt x="624268" y="160997"/>
                </a:lnTo>
                <a:lnTo>
                  <a:pt x="648741" y="99669"/>
                </a:lnTo>
                <a:close/>
              </a:path>
              <a:path w="1158875" h="161925">
                <a:moveTo>
                  <a:pt x="783386" y="160997"/>
                </a:moveTo>
                <a:lnTo>
                  <a:pt x="705878" y="0"/>
                </a:lnTo>
                <a:lnTo>
                  <a:pt x="648741" y="0"/>
                </a:lnTo>
                <a:lnTo>
                  <a:pt x="620179" y="61328"/>
                </a:lnTo>
                <a:lnTo>
                  <a:pt x="677303" y="61328"/>
                </a:lnTo>
                <a:lnTo>
                  <a:pt x="677303" y="99669"/>
                </a:lnTo>
                <a:lnTo>
                  <a:pt x="705878" y="99669"/>
                </a:lnTo>
                <a:lnTo>
                  <a:pt x="730338" y="160997"/>
                </a:lnTo>
                <a:lnTo>
                  <a:pt x="783386" y="160997"/>
                </a:lnTo>
                <a:close/>
              </a:path>
              <a:path w="1158875" h="161925">
                <a:moveTo>
                  <a:pt x="962914" y="0"/>
                </a:moveTo>
                <a:lnTo>
                  <a:pt x="877239" y="0"/>
                </a:lnTo>
                <a:lnTo>
                  <a:pt x="865695" y="660"/>
                </a:lnTo>
                <a:lnTo>
                  <a:pt x="827951" y="10604"/>
                </a:lnTo>
                <a:lnTo>
                  <a:pt x="807872" y="22999"/>
                </a:lnTo>
                <a:lnTo>
                  <a:pt x="800036" y="28803"/>
                </a:lnTo>
                <a:lnTo>
                  <a:pt x="779818" y="65163"/>
                </a:lnTo>
                <a:lnTo>
                  <a:pt x="779373" y="72466"/>
                </a:lnTo>
                <a:lnTo>
                  <a:pt x="779437" y="89065"/>
                </a:lnTo>
                <a:lnTo>
                  <a:pt x="780326" y="97269"/>
                </a:lnTo>
                <a:lnTo>
                  <a:pt x="782751" y="104762"/>
                </a:lnTo>
                <a:lnTo>
                  <a:pt x="787463" y="111163"/>
                </a:lnTo>
                <a:lnTo>
                  <a:pt x="791235" y="119126"/>
                </a:lnTo>
                <a:lnTo>
                  <a:pt x="822655" y="147104"/>
                </a:lnTo>
                <a:lnTo>
                  <a:pt x="859383" y="158597"/>
                </a:lnTo>
                <a:lnTo>
                  <a:pt x="881316" y="160997"/>
                </a:lnTo>
                <a:lnTo>
                  <a:pt x="962914" y="160997"/>
                </a:lnTo>
                <a:lnTo>
                  <a:pt x="962914" y="61328"/>
                </a:lnTo>
                <a:lnTo>
                  <a:pt x="885393" y="61328"/>
                </a:lnTo>
                <a:lnTo>
                  <a:pt x="885393" y="95834"/>
                </a:lnTo>
                <a:lnTo>
                  <a:pt x="913955" y="95834"/>
                </a:lnTo>
                <a:lnTo>
                  <a:pt x="913955" y="126504"/>
                </a:lnTo>
                <a:lnTo>
                  <a:pt x="881316" y="126504"/>
                </a:lnTo>
                <a:lnTo>
                  <a:pt x="843318" y="116928"/>
                </a:lnTo>
                <a:lnTo>
                  <a:pt x="826084" y="94119"/>
                </a:lnTo>
                <a:lnTo>
                  <a:pt x="827849" y="66890"/>
                </a:lnTo>
                <a:lnTo>
                  <a:pt x="846836" y="44069"/>
                </a:lnTo>
                <a:lnTo>
                  <a:pt x="881316" y="34505"/>
                </a:lnTo>
                <a:lnTo>
                  <a:pt x="962914" y="34505"/>
                </a:lnTo>
                <a:lnTo>
                  <a:pt x="962914" y="0"/>
                </a:lnTo>
                <a:close/>
              </a:path>
              <a:path w="1158875" h="161925">
                <a:moveTo>
                  <a:pt x="1158760" y="406"/>
                </a:moveTo>
                <a:lnTo>
                  <a:pt x="987399" y="406"/>
                </a:lnTo>
                <a:lnTo>
                  <a:pt x="987399" y="34861"/>
                </a:lnTo>
                <a:lnTo>
                  <a:pt x="987399" y="61925"/>
                </a:lnTo>
                <a:lnTo>
                  <a:pt x="987399" y="96380"/>
                </a:lnTo>
                <a:lnTo>
                  <a:pt x="987399" y="130835"/>
                </a:lnTo>
                <a:lnTo>
                  <a:pt x="987399" y="161594"/>
                </a:lnTo>
                <a:lnTo>
                  <a:pt x="1158760" y="161594"/>
                </a:lnTo>
                <a:lnTo>
                  <a:pt x="1158760" y="130835"/>
                </a:lnTo>
                <a:lnTo>
                  <a:pt x="1036358" y="130835"/>
                </a:lnTo>
                <a:lnTo>
                  <a:pt x="1036358" y="96380"/>
                </a:lnTo>
                <a:lnTo>
                  <a:pt x="1138364" y="96380"/>
                </a:lnTo>
                <a:lnTo>
                  <a:pt x="1138364" y="61925"/>
                </a:lnTo>
                <a:lnTo>
                  <a:pt x="1036358" y="61925"/>
                </a:lnTo>
                <a:lnTo>
                  <a:pt x="1036358" y="34861"/>
                </a:lnTo>
                <a:lnTo>
                  <a:pt x="1158760" y="34861"/>
                </a:lnTo>
                <a:lnTo>
                  <a:pt x="1158760" y="406"/>
                </a:lnTo>
                <a:close/>
              </a:path>
            </a:pathLst>
          </a:custGeom>
          <a:solidFill>
            <a:srgbClr val="2B3A4B"/>
          </a:solidFill>
        </p:spPr>
        <p:txBody>
          <a:bodyPr wrap="square" lIns="0" tIns="0" rIns="0" bIns="0" rtlCol="0"/>
          <a:lstStyle/>
          <a:p>
            <a:endParaRPr/>
          </a:p>
        </p:txBody>
      </p:sp>
      <p:sp>
        <p:nvSpPr>
          <p:cNvPr id="18" name="bg object 18"/>
          <p:cNvSpPr/>
          <p:nvPr/>
        </p:nvSpPr>
        <p:spPr>
          <a:xfrm>
            <a:off x="9061452" y="182716"/>
            <a:ext cx="93980" cy="34925"/>
          </a:xfrm>
          <a:custGeom>
            <a:avLst/>
            <a:gdLst/>
            <a:ahLst/>
            <a:cxnLst/>
            <a:rect l="l" t="t" r="r" b="b"/>
            <a:pathLst>
              <a:path w="93979" h="34925">
                <a:moveTo>
                  <a:pt x="93843" y="0"/>
                </a:moveTo>
                <a:lnTo>
                  <a:pt x="0" y="0"/>
                </a:lnTo>
                <a:lnTo>
                  <a:pt x="0" y="34500"/>
                </a:lnTo>
                <a:lnTo>
                  <a:pt x="93843" y="34500"/>
                </a:lnTo>
                <a:lnTo>
                  <a:pt x="93843" y="0"/>
                </a:lnTo>
                <a:close/>
              </a:path>
            </a:pathLst>
          </a:custGeom>
          <a:solidFill>
            <a:srgbClr val="00B8F1"/>
          </a:solidFill>
        </p:spPr>
        <p:txBody>
          <a:bodyPr wrap="square" lIns="0" tIns="0" rIns="0" bIns="0" rtlCol="0"/>
          <a:lstStyle/>
          <a:p>
            <a:endParaRPr/>
          </a:p>
        </p:txBody>
      </p:sp>
      <p:sp>
        <p:nvSpPr>
          <p:cNvPr id="19" name="bg object 19"/>
          <p:cNvSpPr/>
          <p:nvPr/>
        </p:nvSpPr>
        <p:spPr>
          <a:xfrm>
            <a:off x="8563673" y="155883"/>
            <a:ext cx="196215" cy="161290"/>
          </a:xfrm>
          <a:custGeom>
            <a:avLst/>
            <a:gdLst/>
            <a:ahLst/>
            <a:cxnLst/>
            <a:rect l="l" t="t" r="r" b="b"/>
            <a:pathLst>
              <a:path w="196215" h="161290">
                <a:moveTo>
                  <a:pt x="195858" y="0"/>
                </a:moveTo>
                <a:lnTo>
                  <a:pt x="146890" y="0"/>
                </a:lnTo>
                <a:lnTo>
                  <a:pt x="97922" y="65166"/>
                </a:lnTo>
                <a:lnTo>
                  <a:pt x="53044" y="0"/>
                </a:lnTo>
                <a:lnTo>
                  <a:pt x="0" y="0"/>
                </a:lnTo>
                <a:lnTo>
                  <a:pt x="73452" y="95833"/>
                </a:lnTo>
                <a:lnTo>
                  <a:pt x="73452" y="161000"/>
                </a:lnTo>
                <a:lnTo>
                  <a:pt x="122406" y="161000"/>
                </a:lnTo>
                <a:lnTo>
                  <a:pt x="122406" y="95833"/>
                </a:lnTo>
                <a:lnTo>
                  <a:pt x="195858" y="0"/>
                </a:lnTo>
                <a:close/>
              </a:path>
            </a:pathLst>
          </a:custGeom>
          <a:solidFill>
            <a:srgbClr val="2B3A4B"/>
          </a:solidFill>
        </p:spPr>
        <p:txBody>
          <a:bodyPr wrap="square" lIns="0" tIns="0" rIns="0" bIns="0" rtlCol="0"/>
          <a:lstStyle/>
          <a:p>
            <a:endParaRPr/>
          </a:p>
        </p:txBody>
      </p:sp>
      <p:sp>
        <p:nvSpPr>
          <p:cNvPr id="2" name="Holder 2"/>
          <p:cNvSpPr>
            <a:spLocks noGrp="1"/>
          </p:cNvSpPr>
          <p:nvPr>
            <p:ph type="title"/>
          </p:nvPr>
        </p:nvSpPr>
        <p:spPr>
          <a:xfrm>
            <a:off x="656335" y="1653997"/>
            <a:ext cx="8745728" cy="697230"/>
          </a:xfrm>
          <a:prstGeom prst="rect">
            <a:avLst/>
          </a:prstGeom>
        </p:spPr>
        <p:txBody>
          <a:bodyPr wrap="square" lIns="0" tIns="0" rIns="0" bIns="0">
            <a:spAutoFit/>
          </a:bodyPr>
          <a:lstStyle>
            <a:lvl1pPr>
              <a:defRPr sz="4400" b="0" i="0">
                <a:solidFill>
                  <a:schemeClr val="bg1"/>
                </a:solidFill>
                <a:latin typeface="Calibri"/>
                <a:cs typeface="Calibri"/>
              </a:defRPr>
            </a:lvl1pPr>
          </a:lstStyle>
          <a:p>
            <a:endParaRPr/>
          </a:p>
        </p:txBody>
      </p:sp>
      <p:sp>
        <p:nvSpPr>
          <p:cNvPr id="3" name="Holder 3"/>
          <p:cNvSpPr>
            <a:spLocks noGrp="1"/>
          </p:cNvSpPr>
          <p:nvPr>
            <p:ph type="body" idx="1"/>
          </p:nvPr>
        </p:nvSpPr>
        <p:spPr>
          <a:xfrm>
            <a:off x="590804" y="1511403"/>
            <a:ext cx="7305675" cy="2950210"/>
          </a:xfrm>
          <a:prstGeom prst="rect">
            <a:avLst/>
          </a:prstGeom>
        </p:spPr>
        <p:txBody>
          <a:bodyPr wrap="square" lIns="0" tIns="0" rIns="0" bIns="0">
            <a:spAutoFit/>
          </a:bodyPr>
          <a:lstStyle>
            <a:lvl1pPr>
              <a:defRPr sz="16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645668" y="5346921"/>
            <a:ext cx="3187065" cy="143510"/>
          </a:xfrm>
          <a:prstGeom prst="rect">
            <a:avLst/>
          </a:prstGeom>
        </p:spPr>
        <p:txBody>
          <a:bodyPr wrap="square" lIns="0" tIns="0" rIns="0" bIns="0">
            <a:spAutoFit/>
          </a:bodyPr>
          <a:lstStyle>
            <a:lvl1pPr>
              <a:defRPr sz="700" b="0" i="0">
                <a:solidFill>
                  <a:schemeClr val="bg1"/>
                </a:solidFill>
                <a:latin typeface="Segoe UI Light"/>
                <a:cs typeface="Segoe UI Light"/>
              </a:defRPr>
            </a:lvl1p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5" name="Holder 5"/>
          <p:cNvSpPr>
            <a:spLocks noGrp="1"/>
          </p:cNvSpPr>
          <p:nvPr>
            <p:ph type="dt" sz="half" idx="6"/>
          </p:nvPr>
        </p:nvSpPr>
        <p:spPr>
          <a:xfrm>
            <a:off x="502920" y="5267706"/>
            <a:ext cx="2313432" cy="28321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a:xfrm>
            <a:off x="7242048" y="5267706"/>
            <a:ext cx="2313432" cy="28321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8" name="TextBox 7">
            <a:extLst>
              <a:ext uri="{FF2B5EF4-FFF2-40B4-BE49-F238E27FC236}">
                <a16:creationId xmlns:a16="http://schemas.microsoft.com/office/drawing/2014/main" id="{58CFE7CC-9AFC-F120-4BD2-95CBD4192C16}"/>
              </a:ext>
            </a:extLst>
          </p:cNvPr>
          <p:cNvSpPr txBox="1"/>
          <p:nvPr userDrawn="1">
            <p:extLst>
              <p:ext uri="{1162E1C5-73C7-4A58-AE30-91384D911F3F}">
                <p184:classification xmlns:p184="http://schemas.microsoft.com/office/powerpoint/2018/4/main" val="hdr"/>
              </p:ext>
            </p:extLst>
          </p:nvPr>
        </p:nvSpPr>
        <p:spPr>
          <a:xfrm>
            <a:off x="8027988" y="190500"/>
            <a:ext cx="1874837" cy="182880"/>
          </a:xfrm>
          <a:prstGeom prst="rect">
            <a:avLst/>
          </a:prstGeom>
        </p:spPr>
        <p:txBody>
          <a:bodyPr horzOverflow="overflow" lIns="0" tIns="0" rIns="0" bIns="0">
            <a:spAutoFit/>
          </a:bodyPr>
          <a:lstStyle/>
          <a:p>
            <a:pPr algn="l"/>
            <a:r>
              <a:rPr lang="en-US" sz="1200">
                <a:solidFill>
                  <a:srgbClr val="FF8C00"/>
                </a:solidFill>
                <a:latin typeface="Calibri" panose="020F0502020204030204" pitchFamily="34" charset="0"/>
                <a:cs typeface="Calibri" panose="020F0502020204030204" pitchFamily="34" charset="0"/>
              </a:rPr>
              <a:t>CONFIDENTIAL &amp; RESTRICTED</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cybage.com/"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hyperlink" Target="http://www.cybage.com/"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cybage.com/"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angular.io/guide/built-in-directives#ngClass" TargetMode="External"/><Relationship Id="rId2" Type="http://schemas.openxmlformats.org/officeDocument/2006/relationships/hyperlink" Target="http://www.cybage.com/" TargetMode="External"/><Relationship Id="rId1" Type="http://schemas.openxmlformats.org/officeDocument/2006/relationships/slideLayout" Target="../slideLayouts/slideLayout5.xml"/><Relationship Id="rId5" Type="http://schemas.openxmlformats.org/officeDocument/2006/relationships/hyperlink" Target="https://angular.io/guide/built-in-directives#ngModel" TargetMode="External"/><Relationship Id="rId4" Type="http://schemas.openxmlformats.org/officeDocument/2006/relationships/hyperlink" Target="https://angular.io/guide/built-in-directives#ngstyle"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cybage.com/"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cybage.com/"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cybage.com/" TargetMode="Externa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cybage.com/"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hyperlink" Target="https://nodejs.org/en/download/" TargetMode="External"/></Relationships>
</file>

<file path=ppt/slides/_rels/slide50.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angular.io/api/router/Router" TargetMode="External"/><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cybage.com/"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cybage.com/" TargetMode="Externa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hyperlink" Target="http://www.cybage.com/" TargetMode="External"/></Relationships>
</file>

<file path=ppt/slides/_rels/slide62.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angular.io/guide/esbuild" TargetMode="External"/><Relationship Id="rId4" Type="http://schemas.openxmlformats.org/officeDocument/2006/relationships/hyperlink" Target="http://www.cybage.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www.cybage.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www.cybage.com/"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0400" y="1570685"/>
            <a:ext cx="2057399" cy="566181"/>
          </a:xfrm>
          <a:prstGeom prst="rect">
            <a:avLst/>
          </a:prstGeom>
        </p:spPr>
        <p:txBody>
          <a:bodyPr vert="horz" wrap="square" lIns="0" tIns="12065" rIns="0" bIns="0" rtlCol="0">
            <a:spAutoFit/>
          </a:bodyPr>
          <a:lstStyle/>
          <a:p>
            <a:pPr marL="12700" algn="ctr">
              <a:lnSpc>
                <a:spcPct val="100000"/>
              </a:lnSpc>
              <a:spcBef>
                <a:spcPts val="95"/>
              </a:spcBef>
            </a:pPr>
            <a:r>
              <a:rPr sz="3600" spc="-5">
                <a:latin typeface="Tahoma"/>
                <a:cs typeface="Tahoma"/>
              </a:rPr>
              <a:t>Angul</a:t>
            </a:r>
            <a:r>
              <a:rPr sz="3600" spc="-20">
                <a:latin typeface="Tahoma"/>
                <a:cs typeface="Tahoma"/>
              </a:rPr>
              <a:t>a</a:t>
            </a:r>
            <a:r>
              <a:rPr sz="3600" spc="-5">
                <a:latin typeface="Tahoma"/>
                <a:cs typeface="Tahoma"/>
              </a:rPr>
              <a:t>r</a:t>
            </a:r>
            <a:endParaRPr sz="2800">
              <a:latin typeface="Tahoma"/>
              <a:cs typeface="Tahoma"/>
            </a:endParaRPr>
          </a:p>
        </p:txBody>
      </p:sp>
      <p:sp>
        <p:nvSpPr>
          <p:cNvPr id="4" name="object 4"/>
          <p:cNvSpPr txBox="1"/>
          <p:nvPr/>
        </p:nvSpPr>
        <p:spPr>
          <a:xfrm>
            <a:off x="658368" y="5329530"/>
            <a:ext cx="8783320" cy="152400"/>
          </a:xfrm>
          <a:prstGeom prst="rect">
            <a:avLst/>
          </a:prstGeom>
        </p:spPr>
        <p:txBody>
          <a:bodyPr vert="horz" wrap="square" lIns="0" tIns="10795" rIns="0" bIns="0" rtlCol="0">
            <a:spAutoFit/>
          </a:bodyPr>
          <a:lstStyle/>
          <a:p>
            <a:pPr>
              <a:lnSpc>
                <a:spcPct val="100000"/>
              </a:lnSpc>
              <a:spcBef>
                <a:spcPts val="85"/>
              </a:spcBef>
              <a:tabLst>
                <a:tab pos="7908925" algn="l"/>
              </a:tabLst>
            </a:pPr>
            <a:r>
              <a:rPr sz="700" spc="-10">
                <a:solidFill>
                  <a:srgbClr val="404040"/>
                </a:solidFill>
                <a:latin typeface="Segoe UI Light"/>
                <a:cs typeface="Segoe UI Light"/>
              </a:rPr>
              <a:t>C</a:t>
            </a:r>
            <a:r>
              <a:rPr sz="700" spc="-5">
                <a:solidFill>
                  <a:srgbClr val="404040"/>
                </a:solidFill>
                <a:latin typeface="Segoe UI Light"/>
                <a:cs typeface="Segoe UI Light"/>
              </a:rPr>
              <a:t>o</a:t>
            </a:r>
            <a:r>
              <a:rPr sz="700" spc="-15">
                <a:solidFill>
                  <a:srgbClr val="404040"/>
                </a:solidFill>
                <a:latin typeface="Segoe UI Light"/>
                <a:cs typeface="Segoe UI Light"/>
              </a:rPr>
              <a:t>p</a:t>
            </a:r>
            <a:r>
              <a:rPr sz="700" spc="-10">
                <a:solidFill>
                  <a:srgbClr val="404040"/>
                </a:solidFill>
                <a:latin typeface="Segoe UI Light"/>
                <a:cs typeface="Segoe UI Light"/>
              </a:rPr>
              <a:t>yri</a:t>
            </a:r>
            <a:r>
              <a:rPr sz="700" spc="-15">
                <a:solidFill>
                  <a:srgbClr val="404040"/>
                </a:solidFill>
                <a:latin typeface="Segoe UI Light"/>
                <a:cs typeface="Segoe UI Light"/>
              </a:rPr>
              <a:t>g</a:t>
            </a:r>
            <a:r>
              <a:rPr sz="700" spc="-10">
                <a:solidFill>
                  <a:srgbClr val="404040"/>
                </a:solidFill>
                <a:latin typeface="Segoe UI Light"/>
                <a:cs typeface="Segoe UI Light"/>
              </a:rPr>
              <a:t>h</a:t>
            </a:r>
            <a:r>
              <a:rPr sz="700" spc="-5">
                <a:solidFill>
                  <a:srgbClr val="404040"/>
                </a:solidFill>
                <a:latin typeface="Segoe UI Light"/>
                <a:cs typeface="Segoe UI Light"/>
              </a:rPr>
              <a:t>t ©</a:t>
            </a:r>
            <a:r>
              <a:rPr sz="700" spc="-10">
                <a:solidFill>
                  <a:srgbClr val="404040"/>
                </a:solidFill>
                <a:latin typeface="Segoe UI Light"/>
                <a:cs typeface="Segoe UI Light"/>
              </a:rPr>
              <a:t> 2</a:t>
            </a:r>
            <a:r>
              <a:rPr sz="700" spc="-5">
                <a:solidFill>
                  <a:srgbClr val="404040"/>
                </a:solidFill>
                <a:latin typeface="Segoe UI Light"/>
                <a:cs typeface="Segoe UI Light"/>
              </a:rPr>
              <a:t>019</a:t>
            </a:r>
            <a:r>
              <a:rPr sz="700" spc="15">
                <a:solidFill>
                  <a:srgbClr val="404040"/>
                </a:solidFill>
                <a:latin typeface="Segoe UI Light"/>
                <a:cs typeface="Segoe UI Light"/>
              </a:rPr>
              <a:t> </a:t>
            </a:r>
            <a:r>
              <a:rPr sz="700" spc="-10">
                <a:solidFill>
                  <a:srgbClr val="404040"/>
                </a:solidFill>
                <a:latin typeface="Segoe UI Light"/>
                <a:cs typeface="Segoe UI Light"/>
              </a:rPr>
              <a:t>Cy</a:t>
            </a:r>
            <a:r>
              <a:rPr sz="700" spc="-15">
                <a:solidFill>
                  <a:srgbClr val="404040"/>
                </a:solidFill>
                <a:latin typeface="Segoe UI Light"/>
                <a:cs typeface="Segoe UI Light"/>
              </a:rPr>
              <a:t>b</a:t>
            </a:r>
            <a:r>
              <a:rPr sz="700" spc="-5">
                <a:solidFill>
                  <a:srgbClr val="404040"/>
                </a:solidFill>
                <a:latin typeface="Segoe UI Light"/>
                <a:cs typeface="Segoe UI Light"/>
              </a:rPr>
              <a:t>a</a:t>
            </a:r>
            <a:r>
              <a:rPr sz="700" spc="-15">
                <a:solidFill>
                  <a:srgbClr val="404040"/>
                </a:solidFill>
                <a:latin typeface="Segoe UI Light"/>
                <a:cs typeface="Segoe UI Light"/>
              </a:rPr>
              <a:t>g</a:t>
            </a:r>
            <a:r>
              <a:rPr sz="700" spc="-5">
                <a:solidFill>
                  <a:srgbClr val="404040"/>
                </a:solidFill>
                <a:latin typeface="Segoe UI Light"/>
                <a:cs typeface="Segoe UI Light"/>
              </a:rPr>
              <a:t>e</a:t>
            </a:r>
            <a:r>
              <a:rPr sz="700" spc="5">
                <a:solidFill>
                  <a:srgbClr val="404040"/>
                </a:solidFill>
                <a:latin typeface="Segoe UI Light"/>
                <a:cs typeface="Segoe UI Light"/>
              </a:rPr>
              <a:t> </a:t>
            </a:r>
            <a:r>
              <a:rPr sz="700" spc="-5">
                <a:solidFill>
                  <a:srgbClr val="404040"/>
                </a:solidFill>
                <a:latin typeface="Segoe UI Light"/>
                <a:cs typeface="Segoe UI Light"/>
              </a:rPr>
              <a:t>S</a:t>
            </a:r>
            <a:r>
              <a:rPr sz="700">
                <a:solidFill>
                  <a:srgbClr val="404040"/>
                </a:solidFill>
                <a:latin typeface="Segoe UI Light"/>
                <a:cs typeface="Segoe UI Light"/>
              </a:rPr>
              <a:t>o</a:t>
            </a:r>
            <a:r>
              <a:rPr sz="700" spc="-5">
                <a:solidFill>
                  <a:srgbClr val="404040"/>
                </a:solidFill>
                <a:latin typeface="Segoe UI Light"/>
                <a:cs typeface="Segoe UI Light"/>
              </a:rPr>
              <a:t>f</a:t>
            </a:r>
            <a:r>
              <a:rPr sz="700" spc="-10">
                <a:solidFill>
                  <a:srgbClr val="404040"/>
                </a:solidFill>
                <a:latin typeface="Segoe UI Light"/>
                <a:cs typeface="Segoe UI Light"/>
              </a:rPr>
              <a:t>tw</a:t>
            </a:r>
            <a:r>
              <a:rPr sz="700" spc="-5">
                <a:solidFill>
                  <a:srgbClr val="404040"/>
                </a:solidFill>
                <a:latin typeface="Segoe UI Light"/>
                <a:cs typeface="Segoe UI Light"/>
              </a:rPr>
              <a:t>a</a:t>
            </a:r>
            <a:r>
              <a:rPr sz="700" spc="-10">
                <a:solidFill>
                  <a:srgbClr val="404040"/>
                </a:solidFill>
                <a:latin typeface="Segoe UI Light"/>
                <a:cs typeface="Segoe UI Light"/>
              </a:rPr>
              <a:t>r</a:t>
            </a:r>
            <a:r>
              <a:rPr sz="700" spc="-5">
                <a:solidFill>
                  <a:srgbClr val="404040"/>
                </a:solidFill>
                <a:latin typeface="Segoe UI Light"/>
                <a:cs typeface="Segoe UI Light"/>
              </a:rPr>
              <a:t>e</a:t>
            </a:r>
            <a:r>
              <a:rPr sz="700" spc="-10">
                <a:solidFill>
                  <a:srgbClr val="404040"/>
                </a:solidFill>
                <a:latin typeface="Segoe UI Light"/>
                <a:cs typeface="Segoe UI Light"/>
              </a:rPr>
              <a:t> </a:t>
            </a:r>
            <a:r>
              <a:rPr sz="700">
                <a:solidFill>
                  <a:srgbClr val="404040"/>
                </a:solidFill>
                <a:latin typeface="Segoe UI Light"/>
                <a:cs typeface="Segoe UI Light"/>
              </a:rPr>
              <a:t>P</a:t>
            </a:r>
            <a:r>
              <a:rPr sz="700" spc="-10">
                <a:solidFill>
                  <a:srgbClr val="404040"/>
                </a:solidFill>
                <a:latin typeface="Segoe UI Light"/>
                <a:cs typeface="Segoe UI Light"/>
              </a:rPr>
              <a:t>vt</a:t>
            </a:r>
            <a:r>
              <a:rPr sz="700" spc="-5">
                <a:solidFill>
                  <a:srgbClr val="404040"/>
                </a:solidFill>
                <a:latin typeface="Segoe UI Light"/>
                <a:cs typeface="Segoe UI Light"/>
              </a:rPr>
              <a:t>.</a:t>
            </a:r>
            <a:r>
              <a:rPr sz="700" spc="-15">
                <a:solidFill>
                  <a:srgbClr val="404040"/>
                </a:solidFill>
                <a:latin typeface="Segoe UI Light"/>
                <a:cs typeface="Segoe UI Light"/>
              </a:rPr>
              <a:t> </a:t>
            </a:r>
            <a:r>
              <a:rPr sz="700" spc="-5">
                <a:solidFill>
                  <a:srgbClr val="404040"/>
                </a:solidFill>
                <a:latin typeface="Segoe UI Light"/>
                <a:cs typeface="Segoe UI Light"/>
              </a:rPr>
              <a:t>L</a:t>
            </a:r>
            <a:r>
              <a:rPr sz="700" spc="-10">
                <a:solidFill>
                  <a:srgbClr val="404040"/>
                </a:solidFill>
                <a:latin typeface="Segoe UI Light"/>
                <a:cs typeface="Segoe UI Light"/>
              </a:rPr>
              <a:t>t</a:t>
            </a:r>
            <a:r>
              <a:rPr sz="700" spc="-15">
                <a:solidFill>
                  <a:srgbClr val="404040"/>
                </a:solidFill>
                <a:latin typeface="Segoe UI Light"/>
                <a:cs typeface="Segoe UI Light"/>
              </a:rPr>
              <a:t>d</a:t>
            </a:r>
            <a:r>
              <a:rPr sz="700" spc="-5">
                <a:solidFill>
                  <a:srgbClr val="404040"/>
                </a:solidFill>
                <a:latin typeface="Segoe UI Light"/>
                <a:cs typeface="Segoe UI Light"/>
              </a:rPr>
              <a:t>.</a:t>
            </a:r>
            <a:r>
              <a:rPr sz="700">
                <a:solidFill>
                  <a:srgbClr val="404040"/>
                </a:solidFill>
                <a:latin typeface="Segoe UI Light"/>
                <a:cs typeface="Segoe UI Light"/>
              </a:rPr>
              <a:t> </a:t>
            </a:r>
            <a:r>
              <a:rPr sz="700" spc="-15">
                <a:solidFill>
                  <a:srgbClr val="404040"/>
                </a:solidFill>
                <a:latin typeface="Segoe UI Light"/>
                <a:cs typeface="Segoe UI Light"/>
              </a:rPr>
              <a:t>A</a:t>
            </a:r>
            <a:r>
              <a:rPr sz="700" spc="-10">
                <a:solidFill>
                  <a:srgbClr val="404040"/>
                </a:solidFill>
                <a:latin typeface="Segoe UI Light"/>
                <a:cs typeface="Segoe UI Light"/>
              </a:rPr>
              <a:t>l</a:t>
            </a:r>
            <a:r>
              <a:rPr sz="700" spc="-5">
                <a:solidFill>
                  <a:srgbClr val="404040"/>
                </a:solidFill>
                <a:latin typeface="Segoe UI Light"/>
                <a:cs typeface="Segoe UI Light"/>
              </a:rPr>
              <a:t>l</a:t>
            </a:r>
            <a:r>
              <a:rPr sz="700" spc="-10">
                <a:solidFill>
                  <a:srgbClr val="404040"/>
                </a:solidFill>
                <a:latin typeface="Segoe UI Light"/>
                <a:cs typeface="Segoe UI Light"/>
              </a:rPr>
              <a:t> Right</a:t>
            </a:r>
            <a:r>
              <a:rPr sz="700" spc="-5">
                <a:solidFill>
                  <a:srgbClr val="404040"/>
                </a:solidFill>
                <a:latin typeface="Segoe UI Light"/>
                <a:cs typeface="Segoe UI Light"/>
              </a:rPr>
              <a:t>s</a:t>
            </a:r>
            <a:r>
              <a:rPr sz="700" spc="15">
                <a:solidFill>
                  <a:srgbClr val="404040"/>
                </a:solidFill>
                <a:latin typeface="Segoe UI Light"/>
                <a:cs typeface="Segoe UI Light"/>
              </a:rPr>
              <a:t> </a:t>
            </a:r>
            <a:r>
              <a:rPr sz="700" spc="-10">
                <a:solidFill>
                  <a:srgbClr val="404040"/>
                </a:solidFill>
                <a:latin typeface="Segoe UI Light"/>
                <a:cs typeface="Segoe UI Light"/>
              </a:rPr>
              <a:t>Re</a:t>
            </a:r>
            <a:r>
              <a:rPr sz="700">
                <a:solidFill>
                  <a:srgbClr val="404040"/>
                </a:solidFill>
                <a:latin typeface="Segoe UI Light"/>
                <a:cs typeface="Segoe UI Light"/>
              </a:rPr>
              <a:t>s</a:t>
            </a:r>
            <a:r>
              <a:rPr sz="700" spc="-10">
                <a:solidFill>
                  <a:srgbClr val="404040"/>
                </a:solidFill>
                <a:latin typeface="Segoe UI Light"/>
                <a:cs typeface="Segoe UI Light"/>
              </a:rPr>
              <a:t>erve</a:t>
            </a:r>
            <a:r>
              <a:rPr sz="700" spc="-15">
                <a:solidFill>
                  <a:srgbClr val="404040"/>
                </a:solidFill>
                <a:latin typeface="Segoe UI Light"/>
                <a:cs typeface="Segoe UI Light"/>
              </a:rPr>
              <a:t>d</a:t>
            </a:r>
            <a:r>
              <a:rPr sz="700" spc="-5">
                <a:solidFill>
                  <a:srgbClr val="404040"/>
                </a:solidFill>
                <a:latin typeface="Segoe UI Light"/>
                <a:cs typeface="Segoe UI Light"/>
              </a:rPr>
              <a:t>.</a:t>
            </a:r>
            <a:r>
              <a:rPr sz="700" spc="-15">
                <a:solidFill>
                  <a:srgbClr val="404040"/>
                </a:solidFill>
                <a:latin typeface="Segoe UI Light"/>
                <a:cs typeface="Segoe UI Light"/>
              </a:rPr>
              <a:t> </a:t>
            </a:r>
            <a:r>
              <a:rPr sz="700" spc="-10">
                <a:solidFill>
                  <a:srgbClr val="404040"/>
                </a:solidFill>
                <a:latin typeface="Segoe UI Light"/>
                <a:cs typeface="Segoe UI Light"/>
              </a:rPr>
              <a:t>Cy</a:t>
            </a:r>
            <a:r>
              <a:rPr sz="700" spc="-15">
                <a:solidFill>
                  <a:srgbClr val="404040"/>
                </a:solidFill>
                <a:latin typeface="Segoe UI Light"/>
                <a:cs typeface="Segoe UI Light"/>
              </a:rPr>
              <a:t>b</a:t>
            </a:r>
            <a:r>
              <a:rPr sz="700" spc="-5">
                <a:solidFill>
                  <a:srgbClr val="404040"/>
                </a:solidFill>
                <a:latin typeface="Segoe UI Light"/>
                <a:cs typeface="Segoe UI Light"/>
              </a:rPr>
              <a:t>a</a:t>
            </a:r>
            <a:r>
              <a:rPr sz="700" spc="-15">
                <a:solidFill>
                  <a:srgbClr val="404040"/>
                </a:solidFill>
                <a:latin typeface="Segoe UI Light"/>
                <a:cs typeface="Segoe UI Light"/>
              </a:rPr>
              <a:t>g</a:t>
            </a:r>
            <a:r>
              <a:rPr sz="700" spc="-5">
                <a:solidFill>
                  <a:srgbClr val="404040"/>
                </a:solidFill>
                <a:latin typeface="Segoe UI Light"/>
                <a:cs typeface="Segoe UI Light"/>
              </a:rPr>
              <a:t>e</a:t>
            </a:r>
            <a:r>
              <a:rPr sz="700" spc="15">
                <a:solidFill>
                  <a:srgbClr val="404040"/>
                </a:solidFill>
                <a:latin typeface="Segoe UI Light"/>
                <a:cs typeface="Segoe UI Light"/>
              </a:rPr>
              <a:t> </a:t>
            </a:r>
            <a:r>
              <a:rPr sz="700" spc="-10">
                <a:solidFill>
                  <a:srgbClr val="404040"/>
                </a:solidFill>
                <a:latin typeface="Segoe UI Light"/>
                <a:cs typeface="Segoe UI Light"/>
              </a:rPr>
              <a:t>C</a:t>
            </a:r>
            <a:r>
              <a:rPr sz="700" spc="-5">
                <a:solidFill>
                  <a:srgbClr val="404040"/>
                </a:solidFill>
                <a:latin typeface="Segoe UI Light"/>
                <a:cs typeface="Segoe UI Light"/>
              </a:rPr>
              <a:t>o</a:t>
            </a:r>
            <a:r>
              <a:rPr sz="700" spc="-10">
                <a:solidFill>
                  <a:srgbClr val="404040"/>
                </a:solidFill>
                <a:latin typeface="Segoe UI Light"/>
                <a:cs typeface="Segoe UI Light"/>
              </a:rPr>
              <a:t>nfidenti</a:t>
            </a:r>
            <a:r>
              <a:rPr sz="700" spc="-5">
                <a:solidFill>
                  <a:srgbClr val="404040"/>
                </a:solidFill>
                <a:latin typeface="Segoe UI Light"/>
                <a:cs typeface="Segoe UI Light"/>
              </a:rPr>
              <a:t>a</a:t>
            </a:r>
            <a:r>
              <a:rPr sz="700" spc="-10">
                <a:solidFill>
                  <a:srgbClr val="404040"/>
                </a:solidFill>
                <a:latin typeface="Segoe UI Light"/>
                <a:cs typeface="Segoe UI Light"/>
              </a:rPr>
              <a:t>l</a:t>
            </a:r>
            <a:r>
              <a:rPr sz="700" spc="-5">
                <a:solidFill>
                  <a:srgbClr val="404040"/>
                </a:solidFill>
                <a:latin typeface="Segoe UI Light"/>
                <a:cs typeface="Segoe UI Light"/>
              </a:rPr>
              <a:t>.</a:t>
            </a:r>
            <a:r>
              <a:rPr sz="700">
                <a:solidFill>
                  <a:srgbClr val="404040"/>
                </a:solidFill>
                <a:latin typeface="Segoe UI Light"/>
                <a:cs typeface="Segoe UI Light"/>
              </a:rPr>
              <a:t>	</a:t>
            </a:r>
            <a:r>
              <a:rPr sz="900">
                <a:solidFill>
                  <a:srgbClr val="404040"/>
                </a:solidFill>
                <a:latin typeface="Segoe UI"/>
                <a:cs typeface="Segoe UI"/>
                <a:hlinkClick r:id="rId2"/>
              </a:rPr>
              <a:t>w</a:t>
            </a:r>
            <a:r>
              <a:rPr sz="900" spc="-10">
                <a:solidFill>
                  <a:srgbClr val="404040"/>
                </a:solidFill>
                <a:latin typeface="Segoe UI"/>
                <a:cs typeface="Segoe UI"/>
                <a:hlinkClick r:id="rId2"/>
              </a:rPr>
              <a:t>w</a:t>
            </a:r>
            <a:r>
              <a:rPr sz="900">
                <a:solidFill>
                  <a:srgbClr val="404040"/>
                </a:solidFill>
                <a:latin typeface="Segoe UI"/>
                <a:cs typeface="Segoe UI"/>
                <a:hlinkClick r:id="rId2"/>
              </a:rPr>
              <a:t>w</a:t>
            </a:r>
            <a:r>
              <a:rPr sz="900" spc="-10">
                <a:solidFill>
                  <a:srgbClr val="404040"/>
                </a:solidFill>
                <a:latin typeface="Segoe UI"/>
                <a:cs typeface="Segoe UI"/>
                <a:hlinkClick r:id="rId2"/>
              </a:rPr>
              <a:t>.</a:t>
            </a:r>
            <a:r>
              <a:rPr sz="900">
                <a:solidFill>
                  <a:srgbClr val="404040"/>
                </a:solidFill>
                <a:latin typeface="Segoe UI"/>
                <a:cs typeface="Segoe UI"/>
                <a:hlinkClick r:id="rId2"/>
              </a:rPr>
              <a:t>c</a:t>
            </a:r>
            <a:r>
              <a:rPr sz="900" spc="-5">
                <a:solidFill>
                  <a:srgbClr val="404040"/>
                </a:solidFill>
                <a:latin typeface="Segoe UI"/>
                <a:cs typeface="Segoe UI"/>
                <a:hlinkClick r:id="rId2"/>
              </a:rPr>
              <a:t>y</a:t>
            </a:r>
            <a:r>
              <a:rPr sz="900">
                <a:solidFill>
                  <a:srgbClr val="404040"/>
                </a:solidFill>
                <a:latin typeface="Segoe UI"/>
                <a:cs typeface="Segoe UI"/>
                <a:hlinkClick r:id="rId2"/>
              </a:rPr>
              <a:t>b</a:t>
            </a:r>
            <a:r>
              <a:rPr sz="900" spc="-5">
                <a:solidFill>
                  <a:srgbClr val="404040"/>
                </a:solidFill>
                <a:latin typeface="Segoe UI"/>
                <a:cs typeface="Segoe UI"/>
                <a:hlinkClick r:id="rId2"/>
              </a:rPr>
              <a:t>a</a:t>
            </a:r>
            <a:r>
              <a:rPr sz="900">
                <a:solidFill>
                  <a:srgbClr val="404040"/>
                </a:solidFill>
                <a:latin typeface="Segoe UI"/>
                <a:cs typeface="Segoe UI"/>
                <a:hlinkClick r:id="rId2"/>
              </a:rPr>
              <a:t>g</a:t>
            </a:r>
            <a:r>
              <a:rPr sz="900" spc="-5">
                <a:solidFill>
                  <a:srgbClr val="404040"/>
                </a:solidFill>
                <a:latin typeface="Segoe UI"/>
                <a:cs typeface="Segoe UI"/>
                <a:hlinkClick r:id="rId2"/>
              </a:rPr>
              <a:t>e.</a:t>
            </a:r>
            <a:r>
              <a:rPr sz="900">
                <a:solidFill>
                  <a:srgbClr val="404040"/>
                </a:solidFill>
                <a:latin typeface="Segoe UI"/>
                <a:cs typeface="Segoe UI"/>
                <a:hlinkClick r:id="rId2"/>
              </a:rPr>
              <a:t>com</a:t>
            </a:r>
            <a:endParaRPr sz="900">
              <a:latin typeface="Segoe UI"/>
              <a:cs typeface="Segoe UI"/>
            </a:endParaRPr>
          </a:p>
        </p:txBody>
      </p:sp>
      <p:sp>
        <p:nvSpPr>
          <p:cNvPr id="5" name="object 5"/>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6" name="object 6"/>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3" name="object 3"/>
          <p:cNvSpPr txBox="1"/>
          <p:nvPr/>
        </p:nvSpPr>
        <p:spPr>
          <a:xfrm>
            <a:off x="152400" y="2070100"/>
            <a:ext cx="3048000" cy="581891"/>
          </a:xfrm>
          <a:prstGeom prst="rect">
            <a:avLst/>
          </a:prstGeom>
        </p:spPr>
        <p:txBody>
          <a:bodyPr vert="horz" wrap="square" lIns="0" tIns="12700" rIns="0" bIns="0" rtlCol="0">
            <a:spAutoFit/>
          </a:bodyPr>
          <a:lstStyle/>
          <a:p>
            <a:pPr marL="12700" marR="5080">
              <a:lnSpc>
                <a:spcPct val="150000"/>
              </a:lnSpc>
              <a:spcBef>
                <a:spcPts val="100"/>
              </a:spcBef>
            </a:pPr>
            <a:r>
              <a:rPr sz="1200" spc="-5">
                <a:solidFill>
                  <a:srgbClr val="FFFFFF"/>
                </a:solidFill>
                <a:latin typeface="Tahoma"/>
                <a:cs typeface="Tahoma"/>
              </a:rPr>
              <a:t>Presented </a:t>
            </a:r>
            <a:r>
              <a:rPr sz="1200">
                <a:solidFill>
                  <a:srgbClr val="FFFFFF"/>
                </a:solidFill>
                <a:latin typeface="Tahoma"/>
                <a:cs typeface="Tahoma"/>
              </a:rPr>
              <a:t>by: </a:t>
            </a:r>
            <a:endParaRPr lang="en-US" sz="1200">
              <a:solidFill>
                <a:srgbClr val="FFFFFF"/>
              </a:solidFill>
              <a:latin typeface="Tahoma"/>
              <a:cs typeface="Tahoma"/>
            </a:endParaRPr>
          </a:p>
          <a:p>
            <a:pPr marL="12700" marR="5080">
              <a:lnSpc>
                <a:spcPct val="150000"/>
              </a:lnSpc>
              <a:spcBef>
                <a:spcPts val="100"/>
              </a:spcBef>
            </a:pPr>
            <a:r>
              <a:rPr lang="en-US" sz="1400" spc="-5">
                <a:solidFill>
                  <a:srgbClr val="FFFFFF"/>
                </a:solidFill>
                <a:latin typeface="Tahoma"/>
                <a:cs typeface="Tahoma"/>
              </a:rPr>
              <a:t>Hakimuddin Noor (</a:t>
            </a:r>
            <a:r>
              <a:rPr lang="en-US" sz="1200" spc="-5">
                <a:solidFill>
                  <a:srgbClr val="FFFFFF"/>
                </a:solidFill>
                <a:latin typeface="Tahoma"/>
                <a:cs typeface="Tahoma"/>
              </a:rPr>
              <a:t>Technical Architect)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883" y="546100"/>
            <a:ext cx="51699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Creating</a:t>
            </a:r>
            <a:r>
              <a:rPr sz="2400" b="1" spc="-35">
                <a:solidFill>
                  <a:schemeClr val="tx2"/>
                </a:solidFill>
                <a:latin typeface="+mj-lt"/>
                <a:cs typeface="Tahoma"/>
              </a:rPr>
              <a:t> </a:t>
            </a:r>
            <a:r>
              <a:rPr sz="2400" b="1" spc="-5">
                <a:solidFill>
                  <a:schemeClr val="tx2"/>
                </a:solidFill>
                <a:latin typeface="+mj-lt"/>
                <a:cs typeface="Tahoma"/>
              </a:rPr>
              <a:t>Component</a:t>
            </a:r>
            <a:r>
              <a:rPr sz="2400" b="1" spc="-20">
                <a:solidFill>
                  <a:schemeClr val="tx2"/>
                </a:solidFill>
                <a:latin typeface="+mj-lt"/>
                <a:cs typeface="Tahoma"/>
              </a:rPr>
              <a:t> </a:t>
            </a:r>
            <a:r>
              <a:rPr sz="2400" b="1" spc="-5">
                <a:solidFill>
                  <a:schemeClr val="tx2"/>
                </a:solidFill>
                <a:latin typeface="+mj-lt"/>
                <a:cs typeface="Tahoma"/>
              </a:rPr>
              <a:t>Class</a:t>
            </a:r>
            <a:endParaRPr sz="2400" b="1">
              <a:solidFill>
                <a:schemeClr val="tx2"/>
              </a:solidFill>
              <a:latin typeface="+mj-lt"/>
              <a:cs typeface="Tahoma"/>
            </a:endParaRPr>
          </a:p>
        </p:txBody>
      </p:sp>
      <p:pic>
        <p:nvPicPr>
          <p:cNvPr id="3" name="object 3"/>
          <p:cNvPicPr/>
          <p:nvPr/>
        </p:nvPicPr>
        <p:blipFill>
          <a:blip r:embed="rId2" cstate="print"/>
          <a:stretch>
            <a:fillRect/>
          </a:stretch>
        </p:blipFill>
        <p:spPr>
          <a:xfrm>
            <a:off x="1084514" y="1031505"/>
            <a:ext cx="6077526" cy="3585401"/>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2418091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3" y="579831"/>
            <a:ext cx="2145030" cy="300355"/>
          </a:xfrm>
          <a:prstGeom prst="rect">
            <a:avLst/>
          </a:prstGeom>
        </p:spPr>
        <p:txBody>
          <a:bodyPr vert="horz" wrap="square" lIns="0" tIns="12700" rIns="0" bIns="0" rtlCol="0">
            <a:spAutoFit/>
          </a:bodyPr>
          <a:lstStyle/>
          <a:p>
            <a:pPr marL="12700">
              <a:lnSpc>
                <a:spcPct val="100000"/>
              </a:lnSpc>
              <a:spcBef>
                <a:spcPts val="100"/>
              </a:spcBef>
            </a:pPr>
            <a:r>
              <a:rPr sz="1800" b="1" spc="-5">
                <a:latin typeface="Tahoma"/>
                <a:cs typeface="Tahoma"/>
              </a:rPr>
              <a:t>Defining</a:t>
            </a:r>
            <a:r>
              <a:rPr sz="1800" b="1" spc="-75">
                <a:latin typeface="Tahoma"/>
                <a:cs typeface="Tahoma"/>
              </a:rPr>
              <a:t> </a:t>
            </a:r>
            <a:r>
              <a:rPr sz="1800" b="1" spc="-5">
                <a:latin typeface="Tahoma"/>
                <a:cs typeface="Tahoma"/>
              </a:rPr>
              <a:t>Metadata</a:t>
            </a:r>
            <a:endParaRPr sz="1800">
              <a:latin typeface="Tahoma"/>
              <a:cs typeface="Tahoma"/>
            </a:endParaRPr>
          </a:p>
        </p:txBody>
      </p:sp>
      <p:pic>
        <p:nvPicPr>
          <p:cNvPr id="3" name="object 3"/>
          <p:cNvPicPr/>
          <p:nvPr/>
        </p:nvPicPr>
        <p:blipFill>
          <a:blip r:embed="rId2" cstate="print"/>
          <a:stretch>
            <a:fillRect/>
          </a:stretch>
        </p:blipFill>
        <p:spPr>
          <a:xfrm>
            <a:off x="685800" y="1077112"/>
            <a:ext cx="9067800" cy="4267200"/>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3355765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3" y="579831"/>
            <a:ext cx="1463040" cy="300355"/>
          </a:xfrm>
          <a:prstGeom prst="rect">
            <a:avLst/>
          </a:prstGeom>
        </p:spPr>
        <p:txBody>
          <a:bodyPr vert="horz" wrap="square" lIns="0" tIns="12700" rIns="0" bIns="0" rtlCol="0">
            <a:spAutoFit/>
          </a:bodyPr>
          <a:lstStyle/>
          <a:p>
            <a:pPr marL="12700">
              <a:lnSpc>
                <a:spcPct val="100000"/>
              </a:lnSpc>
              <a:spcBef>
                <a:spcPts val="100"/>
              </a:spcBef>
            </a:pPr>
            <a:r>
              <a:rPr sz="1800" b="1" spc="-5">
                <a:latin typeface="Tahoma"/>
                <a:cs typeface="Tahoma"/>
              </a:rPr>
              <a:t>Components</a:t>
            </a:r>
            <a:endParaRPr sz="1800">
              <a:latin typeface="Tahoma"/>
              <a:cs typeface="Tahoma"/>
            </a:endParaRPr>
          </a:p>
        </p:txBody>
      </p:sp>
      <p:pic>
        <p:nvPicPr>
          <p:cNvPr id="3" name="object 3"/>
          <p:cNvPicPr/>
          <p:nvPr/>
        </p:nvPicPr>
        <p:blipFill>
          <a:blip r:embed="rId2" cstate="print"/>
          <a:stretch>
            <a:fillRect/>
          </a:stretch>
        </p:blipFill>
        <p:spPr>
          <a:xfrm>
            <a:off x="660084" y="645419"/>
            <a:ext cx="8991600" cy="4726559"/>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4053333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7483" y="546100"/>
            <a:ext cx="5093717" cy="382156"/>
          </a:xfrm>
          <a:prstGeom prst="rect">
            <a:avLst/>
          </a:prstGeom>
        </p:spPr>
        <p:txBody>
          <a:bodyPr vert="horz" wrap="square" lIns="0" tIns="12700" rIns="0" bIns="0" rtlCol="0">
            <a:spAutoFit/>
          </a:bodyPr>
          <a:lstStyle/>
          <a:p>
            <a:pPr marL="12700">
              <a:lnSpc>
                <a:spcPct val="100000"/>
              </a:lnSpc>
              <a:spcBef>
                <a:spcPts val="100"/>
              </a:spcBef>
            </a:pPr>
            <a:r>
              <a:rPr lang="en-US" sz="2400" b="1" spc="-5">
                <a:solidFill>
                  <a:schemeClr val="tx2"/>
                </a:solidFill>
                <a:latin typeface="+mj-lt"/>
                <a:cs typeface="Tahoma"/>
              </a:rPr>
              <a:t>Building</a:t>
            </a:r>
            <a:r>
              <a:rPr lang="en-US" sz="2400" b="1" spc="-30">
                <a:solidFill>
                  <a:schemeClr val="tx2"/>
                </a:solidFill>
                <a:latin typeface="+mj-lt"/>
                <a:cs typeface="Tahoma"/>
              </a:rPr>
              <a:t> </a:t>
            </a:r>
            <a:r>
              <a:rPr lang="en-US" sz="2400" b="1" spc="-5">
                <a:solidFill>
                  <a:schemeClr val="tx2"/>
                </a:solidFill>
                <a:latin typeface="+mj-lt"/>
                <a:cs typeface="Tahoma"/>
              </a:rPr>
              <a:t>Component</a:t>
            </a:r>
            <a:r>
              <a:rPr lang="en-US" sz="2400" b="1" spc="-15">
                <a:solidFill>
                  <a:schemeClr val="tx2"/>
                </a:solidFill>
                <a:latin typeface="+mj-lt"/>
                <a:cs typeface="Tahoma"/>
              </a:rPr>
              <a:t> </a:t>
            </a:r>
            <a:r>
              <a:rPr lang="en-US" sz="2400" b="1" spc="-5">
                <a:solidFill>
                  <a:schemeClr val="tx2"/>
                </a:solidFill>
                <a:latin typeface="+mj-lt"/>
                <a:cs typeface="Tahoma"/>
              </a:rPr>
              <a:t>With</a:t>
            </a:r>
            <a:r>
              <a:rPr lang="en-US" sz="2400" b="1" spc="-15">
                <a:solidFill>
                  <a:schemeClr val="tx2"/>
                </a:solidFill>
                <a:latin typeface="+mj-lt"/>
                <a:cs typeface="Tahoma"/>
              </a:rPr>
              <a:t> </a:t>
            </a:r>
            <a:r>
              <a:rPr lang="en-US" sz="2400" b="1" spc="-5">
                <a:solidFill>
                  <a:schemeClr val="tx2"/>
                </a:solidFill>
                <a:latin typeface="+mj-lt"/>
                <a:cs typeface="Tahoma"/>
              </a:rPr>
              <a:t>Template</a:t>
            </a:r>
            <a:endParaRPr lang="en-US" sz="2400">
              <a:solidFill>
                <a:schemeClr val="tx2"/>
              </a:solidFill>
              <a:latin typeface="+mj-lt"/>
              <a:cs typeface="Tahoma"/>
            </a:endParaRPr>
          </a:p>
        </p:txBody>
      </p:sp>
      <p:pic>
        <p:nvPicPr>
          <p:cNvPr id="3" name="object 3"/>
          <p:cNvPicPr/>
          <p:nvPr/>
        </p:nvPicPr>
        <p:blipFill>
          <a:blip r:embed="rId2" cstate="print"/>
          <a:stretch>
            <a:fillRect/>
          </a:stretch>
        </p:blipFill>
        <p:spPr>
          <a:xfrm>
            <a:off x="533400" y="1060677"/>
            <a:ext cx="8913156" cy="4207435"/>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283044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7483" y="544944"/>
            <a:ext cx="4331717" cy="382156"/>
          </a:xfrm>
          <a:prstGeom prst="rect">
            <a:avLst/>
          </a:prstGeom>
        </p:spPr>
        <p:txBody>
          <a:bodyPr vert="horz" wrap="square" lIns="0" tIns="12700" rIns="0" bIns="0" rtlCol="0">
            <a:spAutoFit/>
          </a:bodyPr>
          <a:lstStyle/>
          <a:p>
            <a:pPr marL="12700">
              <a:lnSpc>
                <a:spcPct val="100000"/>
              </a:lnSpc>
              <a:spcBef>
                <a:spcPts val="100"/>
              </a:spcBef>
            </a:pPr>
            <a:r>
              <a:rPr lang="en-US" sz="2400" b="1" spc="-5">
                <a:solidFill>
                  <a:schemeClr val="tx2"/>
                </a:solidFill>
                <a:latin typeface="+mj-lt"/>
                <a:cs typeface="Tahoma"/>
              </a:rPr>
              <a:t>Rendering Component in DOM</a:t>
            </a:r>
            <a:endParaRPr sz="2400">
              <a:solidFill>
                <a:schemeClr val="tx2"/>
              </a:solidFill>
              <a:latin typeface="+mj-lt"/>
              <a:cs typeface="Tahoma"/>
            </a:endParaRPr>
          </a:p>
        </p:txBody>
      </p:sp>
      <p:pic>
        <p:nvPicPr>
          <p:cNvPr id="3" name="object 3"/>
          <p:cNvPicPr/>
          <p:nvPr/>
        </p:nvPicPr>
        <p:blipFill>
          <a:blip r:embed="rId2" cstate="print"/>
          <a:stretch>
            <a:fillRect/>
          </a:stretch>
        </p:blipFill>
        <p:spPr>
          <a:xfrm>
            <a:off x="463167" y="999100"/>
            <a:ext cx="8991600" cy="4343400"/>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2996734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latin typeface="+mj-lt"/>
            </a:endParaRPr>
          </a:p>
        </p:txBody>
      </p:sp>
      <p:sp>
        <p:nvSpPr>
          <p:cNvPr id="3" name="object 3"/>
          <p:cNvSpPr txBox="1">
            <a:spLocks noGrp="1"/>
          </p:cNvSpPr>
          <p:nvPr>
            <p:ph type="title"/>
          </p:nvPr>
        </p:nvSpPr>
        <p:spPr>
          <a:xfrm>
            <a:off x="773682" y="579831"/>
            <a:ext cx="4103118" cy="382156"/>
          </a:xfrm>
          <a:prstGeom prst="rect">
            <a:avLst/>
          </a:prstGeom>
        </p:spPr>
        <p:txBody>
          <a:bodyPr vert="horz" wrap="square" lIns="0" tIns="12700" rIns="0" bIns="0" rtlCol="0">
            <a:spAutoFit/>
          </a:bodyPr>
          <a:lstStyle/>
          <a:p>
            <a:pPr marL="12700">
              <a:lnSpc>
                <a:spcPct val="100000"/>
              </a:lnSpc>
              <a:spcBef>
                <a:spcPts val="100"/>
              </a:spcBef>
            </a:pPr>
            <a:r>
              <a:rPr lang="en-US" sz="2400" b="1" spc="-5">
                <a:solidFill>
                  <a:schemeClr val="tx2"/>
                </a:solidFill>
                <a:latin typeface="+mj-lt"/>
                <a:cs typeface="Tahoma"/>
              </a:rPr>
              <a:t>Metadata using </a:t>
            </a:r>
            <a:r>
              <a:rPr sz="2400" b="1" spc="-5">
                <a:solidFill>
                  <a:schemeClr val="tx2"/>
                </a:solidFill>
                <a:latin typeface="+mj-lt"/>
                <a:cs typeface="Tahoma"/>
              </a:rPr>
              <a:t>Decorator</a:t>
            </a:r>
            <a:r>
              <a:rPr lang="en-US" sz="2400" b="1" spc="-5">
                <a:solidFill>
                  <a:schemeClr val="tx2"/>
                </a:solidFill>
                <a:latin typeface="+mj-lt"/>
                <a:cs typeface="Tahoma"/>
              </a:rPr>
              <a:t> </a:t>
            </a:r>
            <a:endParaRPr sz="2400">
              <a:solidFill>
                <a:schemeClr val="tx2"/>
              </a:solidFill>
              <a:latin typeface="+mj-lt"/>
              <a:cs typeface="Tahoma"/>
            </a:endParaRPr>
          </a:p>
        </p:txBody>
      </p:sp>
      <p:sp>
        <p:nvSpPr>
          <p:cNvPr id="5" name="object 5"/>
          <p:cNvSpPr txBox="1"/>
          <p:nvPr/>
        </p:nvSpPr>
        <p:spPr>
          <a:xfrm>
            <a:off x="8554973" y="5316830"/>
            <a:ext cx="899794" cy="1603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mj-lt"/>
                <a:cs typeface="Segoe UI"/>
                <a:hlinkClick r:id="rId2"/>
              </a:rPr>
              <a:t>www.cybage.com</a:t>
            </a:r>
            <a:endParaRPr sz="900">
              <a:latin typeface="+mj-lt"/>
              <a:cs typeface="Segoe UI"/>
            </a:endParaRPr>
          </a:p>
        </p:txBody>
      </p:sp>
      <p:sp>
        <p:nvSpPr>
          <p:cNvPr id="6" name="object 6"/>
          <p:cNvSpPr txBox="1">
            <a:spLocks noGrp="1"/>
          </p:cNvSpPr>
          <p:nvPr>
            <p:ph type="ftr" sz="quarter" idx="5"/>
          </p:nvPr>
        </p:nvSpPr>
        <p:spPr>
          <a:xfrm>
            <a:off x="645668" y="5346921"/>
            <a:ext cx="3187065" cy="126958"/>
          </a:xfrm>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latin typeface="+mj-lt"/>
              </a:rPr>
              <a:t>Copyright</a:t>
            </a:r>
            <a:r>
              <a:rPr spc="5">
                <a:solidFill>
                  <a:srgbClr val="404040"/>
                </a:solidFill>
                <a:latin typeface="+mj-lt"/>
              </a:rPr>
              <a:t> </a:t>
            </a:r>
            <a:r>
              <a:rPr spc="-5">
                <a:solidFill>
                  <a:srgbClr val="404040"/>
                </a:solidFill>
                <a:latin typeface="+mj-lt"/>
              </a:rPr>
              <a:t>©</a:t>
            </a:r>
            <a:r>
              <a:rPr>
                <a:solidFill>
                  <a:srgbClr val="404040"/>
                </a:solidFill>
                <a:latin typeface="+mj-lt"/>
              </a:rPr>
              <a:t> </a:t>
            </a:r>
            <a:r>
              <a:rPr spc="-5">
                <a:solidFill>
                  <a:srgbClr val="404040"/>
                </a:solidFill>
                <a:latin typeface="+mj-lt"/>
              </a:rPr>
              <a:t>2019</a:t>
            </a:r>
            <a:r>
              <a:rPr spc="30">
                <a:solidFill>
                  <a:srgbClr val="404040"/>
                </a:solidFill>
                <a:latin typeface="+mj-lt"/>
              </a:rPr>
              <a:t> </a:t>
            </a:r>
            <a:r>
              <a:rPr spc="-10">
                <a:solidFill>
                  <a:srgbClr val="404040"/>
                </a:solidFill>
                <a:latin typeface="+mj-lt"/>
              </a:rPr>
              <a:t>Cybage</a:t>
            </a:r>
            <a:r>
              <a:rPr spc="15">
                <a:solidFill>
                  <a:srgbClr val="404040"/>
                </a:solidFill>
                <a:latin typeface="+mj-lt"/>
              </a:rPr>
              <a:t> </a:t>
            </a:r>
            <a:r>
              <a:rPr spc="-5">
                <a:solidFill>
                  <a:srgbClr val="404040"/>
                </a:solidFill>
                <a:latin typeface="+mj-lt"/>
              </a:rPr>
              <a:t>Software</a:t>
            </a:r>
            <a:r>
              <a:rPr>
                <a:solidFill>
                  <a:srgbClr val="404040"/>
                </a:solidFill>
                <a:latin typeface="+mj-lt"/>
              </a:rPr>
              <a:t> </a:t>
            </a:r>
            <a:r>
              <a:rPr spc="-5">
                <a:solidFill>
                  <a:srgbClr val="404040"/>
                </a:solidFill>
                <a:latin typeface="+mj-lt"/>
              </a:rPr>
              <a:t>Pvt. </a:t>
            </a:r>
            <a:r>
              <a:rPr spc="-10">
                <a:solidFill>
                  <a:srgbClr val="404040"/>
                </a:solidFill>
                <a:latin typeface="+mj-lt"/>
              </a:rPr>
              <a:t>Ltd.</a:t>
            </a:r>
            <a:r>
              <a:rPr spc="15">
                <a:solidFill>
                  <a:srgbClr val="404040"/>
                </a:solidFill>
                <a:latin typeface="+mj-lt"/>
              </a:rPr>
              <a:t> </a:t>
            </a:r>
            <a:r>
              <a:rPr spc="-10">
                <a:solidFill>
                  <a:srgbClr val="404040"/>
                </a:solidFill>
                <a:latin typeface="+mj-lt"/>
              </a:rPr>
              <a:t>All</a:t>
            </a:r>
            <a:r>
              <a:rPr>
                <a:solidFill>
                  <a:srgbClr val="404040"/>
                </a:solidFill>
                <a:latin typeface="+mj-lt"/>
              </a:rPr>
              <a:t> </a:t>
            </a:r>
            <a:r>
              <a:rPr spc="-10">
                <a:solidFill>
                  <a:srgbClr val="404040"/>
                </a:solidFill>
                <a:latin typeface="+mj-lt"/>
              </a:rPr>
              <a:t>Rights</a:t>
            </a:r>
            <a:r>
              <a:rPr spc="30">
                <a:solidFill>
                  <a:srgbClr val="404040"/>
                </a:solidFill>
                <a:latin typeface="+mj-lt"/>
              </a:rPr>
              <a:t> </a:t>
            </a:r>
            <a:r>
              <a:rPr spc="-10">
                <a:solidFill>
                  <a:srgbClr val="404040"/>
                </a:solidFill>
                <a:latin typeface="+mj-lt"/>
              </a:rPr>
              <a:t>Reserved.</a:t>
            </a:r>
            <a:r>
              <a:rPr spc="-5">
                <a:solidFill>
                  <a:srgbClr val="404040"/>
                </a:solidFill>
                <a:latin typeface="+mj-lt"/>
              </a:rPr>
              <a:t> </a:t>
            </a:r>
            <a:r>
              <a:rPr spc="-10">
                <a:solidFill>
                  <a:srgbClr val="404040"/>
                </a:solidFill>
                <a:latin typeface="+mj-lt"/>
              </a:rPr>
              <a:t>Cybage</a:t>
            </a:r>
            <a:r>
              <a:rPr spc="25">
                <a:solidFill>
                  <a:srgbClr val="404040"/>
                </a:solidFill>
                <a:latin typeface="+mj-lt"/>
              </a:rPr>
              <a:t> </a:t>
            </a:r>
            <a:r>
              <a:rPr spc="-10">
                <a:solidFill>
                  <a:srgbClr val="404040"/>
                </a:solidFill>
                <a:latin typeface="+mj-lt"/>
              </a:rPr>
              <a:t>Confidential.</a:t>
            </a:r>
          </a:p>
        </p:txBody>
      </p:sp>
      <p:sp>
        <p:nvSpPr>
          <p:cNvPr id="4" name="object 4"/>
          <p:cNvSpPr txBox="1"/>
          <p:nvPr/>
        </p:nvSpPr>
        <p:spPr>
          <a:xfrm>
            <a:off x="797927" y="1440693"/>
            <a:ext cx="8979917" cy="2782813"/>
          </a:xfrm>
          <a:prstGeom prst="rect">
            <a:avLst/>
          </a:prstGeom>
        </p:spPr>
        <p:txBody>
          <a:bodyPr vert="horz" wrap="square" lIns="0" tIns="12700" rIns="0" bIns="0" rtlCol="0">
            <a:spAutoFit/>
          </a:bodyPr>
          <a:lstStyle/>
          <a:p>
            <a:pPr marL="390525" indent="-378460">
              <a:lnSpc>
                <a:spcPct val="100000"/>
              </a:lnSpc>
              <a:spcBef>
                <a:spcPts val="100"/>
              </a:spcBef>
              <a:buFont typeface="Wingdings" panose="05000000000000000000" pitchFamily="2" charset="2"/>
              <a:buChar char="§"/>
              <a:tabLst>
                <a:tab pos="390525" algn="l"/>
                <a:tab pos="391160" algn="l"/>
              </a:tabLst>
            </a:pPr>
            <a:r>
              <a:rPr sz="2000">
                <a:latin typeface="+mj-lt"/>
                <a:cs typeface="Tahoma"/>
              </a:rPr>
              <a:t>Adds</a:t>
            </a:r>
            <a:r>
              <a:rPr sz="2000" spc="-10">
                <a:latin typeface="+mj-lt"/>
                <a:cs typeface="Tahoma"/>
              </a:rPr>
              <a:t> </a:t>
            </a:r>
            <a:r>
              <a:rPr sz="2000">
                <a:latin typeface="+mj-lt"/>
                <a:cs typeface="Tahoma"/>
              </a:rPr>
              <a:t>metadata</a:t>
            </a:r>
            <a:r>
              <a:rPr sz="2000" spc="5">
                <a:latin typeface="+mj-lt"/>
                <a:cs typeface="Tahoma"/>
              </a:rPr>
              <a:t> </a:t>
            </a:r>
            <a:r>
              <a:rPr sz="2000" spc="-5">
                <a:latin typeface="+mj-lt"/>
                <a:cs typeface="Tahoma"/>
              </a:rPr>
              <a:t>to</a:t>
            </a:r>
            <a:r>
              <a:rPr sz="2000" spc="-20">
                <a:latin typeface="+mj-lt"/>
                <a:cs typeface="Tahoma"/>
              </a:rPr>
              <a:t> </a:t>
            </a:r>
            <a:r>
              <a:rPr sz="2000" spc="-5">
                <a:latin typeface="+mj-lt"/>
                <a:cs typeface="Tahoma"/>
              </a:rPr>
              <a:t>class</a:t>
            </a:r>
            <a:r>
              <a:rPr sz="2000" spc="-15">
                <a:latin typeface="+mj-lt"/>
                <a:cs typeface="Tahoma"/>
              </a:rPr>
              <a:t> </a:t>
            </a:r>
            <a:r>
              <a:rPr sz="2000" spc="-5">
                <a:latin typeface="+mj-lt"/>
                <a:cs typeface="Tahoma"/>
              </a:rPr>
              <a:t>and/or</a:t>
            </a:r>
            <a:r>
              <a:rPr sz="2000">
                <a:latin typeface="+mj-lt"/>
                <a:cs typeface="Tahoma"/>
              </a:rPr>
              <a:t> its</a:t>
            </a:r>
            <a:r>
              <a:rPr sz="2000" spc="-10">
                <a:latin typeface="+mj-lt"/>
                <a:cs typeface="Tahoma"/>
              </a:rPr>
              <a:t> </a:t>
            </a:r>
            <a:r>
              <a:rPr sz="2000">
                <a:latin typeface="+mj-lt"/>
                <a:cs typeface="Tahoma"/>
              </a:rPr>
              <a:t>members</a:t>
            </a:r>
          </a:p>
          <a:p>
            <a:pPr marL="847725" lvl="1" indent="-378460">
              <a:spcBef>
                <a:spcPts val="5"/>
              </a:spcBef>
              <a:buFont typeface="Wingdings" panose="05000000000000000000" pitchFamily="2" charset="2"/>
              <a:buChar char="§"/>
              <a:tabLst>
                <a:tab pos="390525" algn="l"/>
                <a:tab pos="391160" algn="l"/>
              </a:tabLst>
            </a:pPr>
            <a:r>
              <a:rPr sz="2000" spc="-10">
                <a:latin typeface="+mj-lt"/>
                <a:cs typeface="Tahoma"/>
              </a:rPr>
              <a:t>Prefixed</a:t>
            </a:r>
            <a:r>
              <a:rPr sz="2000" spc="-20">
                <a:latin typeface="+mj-lt"/>
                <a:cs typeface="Tahoma"/>
              </a:rPr>
              <a:t> </a:t>
            </a:r>
            <a:r>
              <a:rPr sz="2000" spc="-5">
                <a:latin typeface="+mj-lt"/>
                <a:cs typeface="Tahoma"/>
              </a:rPr>
              <a:t>with</a:t>
            </a:r>
            <a:r>
              <a:rPr sz="2000" spc="-35">
                <a:latin typeface="+mj-lt"/>
                <a:cs typeface="Tahoma"/>
              </a:rPr>
              <a:t> </a:t>
            </a:r>
            <a:r>
              <a:rPr sz="2000">
                <a:latin typeface="+mj-lt"/>
                <a:cs typeface="Tahoma"/>
              </a:rPr>
              <a:t>@</a:t>
            </a:r>
          </a:p>
          <a:p>
            <a:pPr marL="390525" indent="-378460">
              <a:lnSpc>
                <a:spcPct val="100000"/>
              </a:lnSpc>
              <a:buFont typeface="Wingdings" panose="05000000000000000000" pitchFamily="2" charset="2"/>
              <a:buChar char="§"/>
              <a:tabLst>
                <a:tab pos="390525" algn="l"/>
                <a:tab pos="391160" algn="l"/>
              </a:tabLst>
            </a:pPr>
            <a:r>
              <a:rPr lang="en-US" sz="2000">
                <a:latin typeface="+mj-lt"/>
                <a:cs typeface="Tahoma"/>
              </a:rPr>
              <a:t>There are four main types of angular decorators:</a:t>
            </a:r>
          </a:p>
          <a:p>
            <a:pPr marL="847725" lvl="1" indent="-378460">
              <a:buFont typeface="Wingdings" panose="05000000000000000000" pitchFamily="2" charset="2"/>
              <a:buChar char="§"/>
              <a:tabLst>
                <a:tab pos="390525" algn="l"/>
                <a:tab pos="391160" algn="l"/>
              </a:tabLst>
            </a:pPr>
            <a:r>
              <a:rPr lang="en-US" sz="2000">
                <a:latin typeface="+mj-lt"/>
                <a:cs typeface="Tahoma"/>
              </a:rPr>
              <a:t>Class decorators, such as </a:t>
            </a:r>
            <a:r>
              <a:rPr lang="en-US" sz="2000">
                <a:solidFill>
                  <a:schemeClr val="accent1">
                    <a:lumMod val="75000"/>
                  </a:schemeClr>
                </a:solidFill>
                <a:latin typeface="+mj-lt"/>
                <a:cs typeface="Tahoma"/>
              </a:rPr>
              <a:t>@Component</a:t>
            </a:r>
            <a:r>
              <a:rPr lang="en-US" sz="2000">
                <a:latin typeface="+mj-lt"/>
                <a:cs typeface="Tahoma"/>
              </a:rPr>
              <a:t> and </a:t>
            </a:r>
            <a:r>
              <a:rPr lang="en-US" sz="2000">
                <a:solidFill>
                  <a:schemeClr val="accent1">
                    <a:lumMod val="75000"/>
                  </a:schemeClr>
                </a:solidFill>
                <a:latin typeface="+mj-lt"/>
                <a:cs typeface="Tahoma"/>
              </a:rPr>
              <a:t>@NgModule</a:t>
            </a:r>
          </a:p>
          <a:p>
            <a:pPr marL="847725" lvl="1" indent="-378460">
              <a:buFont typeface="Wingdings" panose="05000000000000000000" pitchFamily="2" charset="2"/>
              <a:buChar char="§"/>
              <a:tabLst>
                <a:tab pos="390525" algn="l"/>
                <a:tab pos="391160" algn="l"/>
              </a:tabLst>
            </a:pPr>
            <a:r>
              <a:rPr lang="en-US" sz="2000">
                <a:latin typeface="+mj-lt"/>
                <a:cs typeface="Tahoma"/>
              </a:rPr>
              <a:t>Property decorators for properties inside classes, such as </a:t>
            </a:r>
            <a:r>
              <a:rPr lang="en-US" sz="2000">
                <a:solidFill>
                  <a:schemeClr val="accent1">
                    <a:lumMod val="75000"/>
                  </a:schemeClr>
                </a:solidFill>
                <a:latin typeface="+mj-lt"/>
                <a:cs typeface="Tahoma"/>
              </a:rPr>
              <a:t>@Input </a:t>
            </a:r>
            <a:r>
              <a:rPr lang="en-US" sz="2000">
                <a:latin typeface="+mj-lt"/>
                <a:cs typeface="Tahoma"/>
              </a:rPr>
              <a:t>and </a:t>
            </a:r>
            <a:r>
              <a:rPr lang="en-US" sz="2000">
                <a:solidFill>
                  <a:schemeClr val="accent1">
                    <a:lumMod val="75000"/>
                  </a:schemeClr>
                </a:solidFill>
                <a:latin typeface="+mj-lt"/>
                <a:cs typeface="Tahoma"/>
              </a:rPr>
              <a:t>@Output</a:t>
            </a:r>
          </a:p>
          <a:p>
            <a:pPr marL="847725" lvl="1" indent="-378460">
              <a:buFont typeface="Wingdings" panose="05000000000000000000" pitchFamily="2" charset="2"/>
              <a:buChar char="§"/>
              <a:tabLst>
                <a:tab pos="390525" algn="l"/>
                <a:tab pos="391160" algn="l"/>
              </a:tabLst>
            </a:pPr>
            <a:r>
              <a:rPr lang="en-US" sz="2000">
                <a:latin typeface="+mj-lt"/>
                <a:cs typeface="Tahoma"/>
              </a:rPr>
              <a:t>Method decorators for methods inside classes, such as </a:t>
            </a:r>
            <a:r>
              <a:rPr lang="en-US" sz="2000">
                <a:solidFill>
                  <a:schemeClr val="accent1">
                    <a:lumMod val="75000"/>
                  </a:schemeClr>
                </a:solidFill>
                <a:latin typeface="+mj-lt"/>
                <a:cs typeface="Tahoma"/>
              </a:rPr>
              <a:t>@HostListener</a:t>
            </a:r>
          </a:p>
          <a:p>
            <a:pPr marL="847725" lvl="1" indent="-378460">
              <a:buFont typeface="Wingdings" panose="05000000000000000000" pitchFamily="2" charset="2"/>
              <a:buChar char="§"/>
              <a:tabLst>
                <a:tab pos="390525" algn="l"/>
                <a:tab pos="391160" algn="l"/>
              </a:tabLst>
            </a:pPr>
            <a:r>
              <a:rPr lang="en-US" sz="2000">
                <a:latin typeface="+mj-lt"/>
                <a:cs typeface="Tahoma"/>
              </a:rPr>
              <a:t>Parameter decorators for parameters inside class constructors, such as </a:t>
            </a:r>
            <a:r>
              <a:rPr lang="en-US" sz="2000">
                <a:solidFill>
                  <a:schemeClr val="accent1">
                    <a:lumMod val="75000"/>
                  </a:schemeClr>
                </a:solidFill>
                <a:latin typeface="+mj-lt"/>
                <a:cs typeface="Tahoma"/>
              </a:rPr>
              <a:t>@Inject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451100"/>
            <a:ext cx="6416167" cy="1219200"/>
          </a:xfrm>
          <a:custGeom>
            <a:avLst/>
            <a:gdLst/>
            <a:ahLst/>
            <a:cxnLst/>
            <a:rect l="l" t="t" r="r" b="b"/>
            <a:pathLst>
              <a:path w="675640" h="381000">
                <a:moveTo>
                  <a:pt x="675271" y="0"/>
                </a:moveTo>
                <a:lnTo>
                  <a:pt x="0" y="0"/>
                </a:lnTo>
                <a:lnTo>
                  <a:pt x="0" y="115062"/>
                </a:lnTo>
                <a:lnTo>
                  <a:pt x="0" y="265899"/>
                </a:lnTo>
                <a:lnTo>
                  <a:pt x="0" y="380961"/>
                </a:lnTo>
                <a:lnTo>
                  <a:pt x="675271" y="380961"/>
                </a:lnTo>
                <a:lnTo>
                  <a:pt x="675271" y="265899"/>
                </a:lnTo>
                <a:lnTo>
                  <a:pt x="675271" y="115062"/>
                </a:lnTo>
                <a:lnTo>
                  <a:pt x="675271" y="0"/>
                </a:lnTo>
                <a:close/>
              </a:path>
            </a:pathLst>
          </a:custGeom>
          <a:solidFill>
            <a:srgbClr val="00B8F0"/>
          </a:solidFill>
        </p:spPr>
        <p:txBody>
          <a:bodyPr wrap="square" lIns="0" tIns="0" rIns="0" bIns="0" rtlCol="0"/>
          <a:lstStyle/>
          <a:p>
            <a:endParaRPr/>
          </a:p>
        </p:txBody>
      </p:sp>
      <p:sp>
        <p:nvSpPr>
          <p:cNvPr id="44" name="object 4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lang="en-US" sz="900" spc="-5">
                <a:solidFill>
                  <a:srgbClr val="404040"/>
                </a:solidFill>
                <a:latin typeface="Segoe UI"/>
                <a:cs typeface="Segoe UI"/>
                <a:hlinkClick r:id="rId2"/>
              </a:rPr>
              <a:t>www.cybage.com</a:t>
            </a:r>
            <a:endParaRPr lang="en-US" sz="900">
              <a:latin typeface="Segoe UI"/>
              <a:cs typeface="Segoe UI"/>
            </a:endParaRPr>
          </a:p>
        </p:txBody>
      </p:sp>
      <p:sp>
        <p:nvSpPr>
          <p:cNvPr id="45" name="object 4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lang="en-US" spc="-10">
                <a:solidFill>
                  <a:srgbClr val="404040"/>
                </a:solidFill>
              </a:rPr>
              <a:t>Copyright</a:t>
            </a:r>
            <a:r>
              <a:rPr lang="en-US" spc="5">
                <a:solidFill>
                  <a:srgbClr val="404040"/>
                </a:solidFill>
              </a:rPr>
              <a:t> </a:t>
            </a:r>
            <a:r>
              <a:rPr lang="en-US" spc="-5">
                <a:solidFill>
                  <a:srgbClr val="404040"/>
                </a:solidFill>
              </a:rPr>
              <a:t>©</a:t>
            </a:r>
            <a:r>
              <a:rPr lang="en-US">
                <a:solidFill>
                  <a:srgbClr val="404040"/>
                </a:solidFill>
              </a:rPr>
              <a:t> </a:t>
            </a:r>
            <a:r>
              <a:rPr lang="en-US" spc="-5">
                <a:solidFill>
                  <a:srgbClr val="404040"/>
                </a:solidFill>
              </a:rPr>
              <a:t>2019</a:t>
            </a:r>
            <a:r>
              <a:rPr lang="en-US" spc="30">
                <a:solidFill>
                  <a:srgbClr val="404040"/>
                </a:solidFill>
              </a:rPr>
              <a:t> </a:t>
            </a:r>
            <a:r>
              <a:rPr lang="en-US" spc="-10">
                <a:solidFill>
                  <a:srgbClr val="404040"/>
                </a:solidFill>
              </a:rPr>
              <a:t>Cybage</a:t>
            </a:r>
            <a:r>
              <a:rPr lang="en-US" spc="15">
                <a:solidFill>
                  <a:srgbClr val="404040"/>
                </a:solidFill>
              </a:rPr>
              <a:t> </a:t>
            </a:r>
            <a:r>
              <a:rPr lang="en-US" spc="-5">
                <a:solidFill>
                  <a:srgbClr val="404040"/>
                </a:solidFill>
              </a:rPr>
              <a:t>Software</a:t>
            </a:r>
            <a:r>
              <a:rPr lang="en-US">
                <a:solidFill>
                  <a:srgbClr val="404040"/>
                </a:solidFill>
              </a:rPr>
              <a:t> </a:t>
            </a:r>
            <a:r>
              <a:rPr lang="en-US" spc="-5">
                <a:solidFill>
                  <a:srgbClr val="404040"/>
                </a:solidFill>
              </a:rPr>
              <a:t>Pvt. </a:t>
            </a:r>
            <a:r>
              <a:rPr lang="en-US" spc="-10">
                <a:solidFill>
                  <a:srgbClr val="404040"/>
                </a:solidFill>
              </a:rPr>
              <a:t>Ltd.</a:t>
            </a:r>
            <a:r>
              <a:rPr lang="en-US" spc="15">
                <a:solidFill>
                  <a:srgbClr val="404040"/>
                </a:solidFill>
              </a:rPr>
              <a:t> </a:t>
            </a:r>
            <a:r>
              <a:rPr lang="en-US" spc="-10">
                <a:solidFill>
                  <a:srgbClr val="404040"/>
                </a:solidFill>
              </a:rPr>
              <a:t>All</a:t>
            </a:r>
            <a:r>
              <a:rPr lang="en-US">
                <a:solidFill>
                  <a:srgbClr val="404040"/>
                </a:solidFill>
              </a:rPr>
              <a:t> </a:t>
            </a:r>
            <a:r>
              <a:rPr lang="en-US" spc="-10">
                <a:solidFill>
                  <a:srgbClr val="404040"/>
                </a:solidFill>
              </a:rPr>
              <a:t>Rights</a:t>
            </a:r>
            <a:r>
              <a:rPr lang="en-US" spc="30">
                <a:solidFill>
                  <a:srgbClr val="404040"/>
                </a:solidFill>
              </a:rPr>
              <a:t> </a:t>
            </a:r>
            <a:r>
              <a:rPr lang="en-US" spc="-10">
                <a:solidFill>
                  <a:srgbClr val="404040"/>
                </a:solidFill>
              </a:rPr>
              <a:t>Reserved.</a:t>
            </a:r>
            <a:r>
              <a:rPr lang="en-US" spc="-5">
                <a:solidFill>
                  <a:srgbClr val="404040"/>
                </a:solidFill>
              </a:rPr>
              <a:t> </a:t>
            </a:r>
            <a:r>
              <a:rPr lang="en-US" spc="-10">
                <a:solidFill>
                  <a:srgbClr val="404040"/>
                </a:solidFill>
              </a:rPr>
              <a:t>Cybage</a:t>
            </a:r>
            <a:r>
              <a:rPr lang="en-US" spc="25">
                <a:solidFill>
                  <a:srgbClr val="404040"/>
                </a:solidFill>
              </a:rPr>
              <a:t> </a:t>
            </a:r>
            <a:r>
              <a:rPr lang="en-US" spc="-10">
                <a:solidFill>
                  <a:srgbClr val="404040"/>
                </a:solidFill>
              </a:rPr>
              <a:t>Confidential.</a:t>
            </a:r>
          </a:p>
        </p:txBody>
      </p:sp>
      <p:sp>
        <p:nvSpPr>
          <p:cNvPr id="47" name="Rectangle 46"/>
          <p:cNvSpPr/>
          <p:nvPr/>
        </p:nvSpPr>
        <p:spPr>
          <a:xfrm>
            <a:off x="703202" y="546100"/>
            <a:ext cx="4402198" cy="461665"/>
          </a:xfrm>
          <a:prstGeom prst="rect">
            <a:avLst/>
          </a:prstGeom>
        </p:spPr>
        <p:txBody>
          <a:bodyPr wrap="square">
            <a:spAutoFit/>
          </a:bodyPr>
          <a:lstStyle/>
          <a:p>
            <a:endParaRPr lang="en-US" sz="2400" b="1">
              <a:solidFill>
                <a:schemeClr val="tx2"/>
              </a:solidFill>
            </a:endParaRPr>
          </a:p>
        </p:txBody>
      </p:sp>
      <p:sp>
        <p:nvSpPr>
          <p:cNvPr id="3" name="Rectangle 2"/>
          <p:cNvSpPr/>
          <p:nvPr/>
        </p:nvSpPr>
        <p:spPr>
          <a:xfrm>
            <a:off x="1219200" y="2737534"/>
            <a:ext cx="5958967" cy="646331"/>
          </a:xfrm>
          <a:prstGeom prst="rect">
            <a:avLst/>
          </a:prstGeom>
        </p:spPr>
        <p:txBody>
          <a:bodyPr wrap="square">
            <a:spAutoFit/>
          </a:bodyPr>
          <a:lstStyle/>
          <a:p>
            <a:r>
              <a:rPr lang="en-US" sz="3600" b="1">
                <a:solidFill>
                  <a:schemeClr val="bg1"/>
                </a:solidFill>
              </a:rPr>
              <a:t>Angular Modules</a:t>
            </a:r>
          </a:p>
        </p:txBody>
      </p:sp>
    </p:spTree>
    <p:extLst>
      <p:ext uri="{BB962C8B-B14F-4D97-AF65-F5344CB8AC3E}">
        <p14:creationId xmlns:p14="http://schemas.microsoft.com/office/powerpoint/2010/main" val="200373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3" y="579831"/>
            <a:ext cx="2350517" cy="382156"/>
          </a:xfrm>
          <a:prstGeom prst="rect">
            <a:avLst/>
          </a:prstGeom>
        </p:spPr>
        <p:txBody>
          <a:bodyPr vert="horz" wrap="square" lIns="0" tIns="12700" rIns="0" bIns="0" rtlCol="0">
            <a:spAutoFit/>
          </a:bodyPr>
          <a:lstStyle/>
          <a:p>
            <a:pPr marL="12700">
              <a:lnSpc>
                <a:spcPct val="100000"/>
              </a:lnSpc>
              <a:spcBef>
                <a:spcPts val="100"/>
              </a:spcBef>
            </a:pPr>
            <a:r>
              <a:rPr lang="en-US" sz="2400" b="1" spc="-5" err="1">
                <a:solidFill>
                  <a:schemeClr val="tx2"/>
                </a:solidFill>
                <a:latin typeface="Tahoma"/>
                <a:cs typeface="Tahoma"/>
              </a:rPr>
              <a:t>Ng</a:t>
            </a:r>
            <a:r>
              <a:rPr sz="2400" b="1" spc="-5" err="1">
                <a:solidFill>
                  <a:schemeClr val="tx2"/>
                </a:solidFill>
                <a:latin typeface="Tahoma"/>
                <a:cs typeface="Tahoma"/>
              </a:rPr>
              <a:t>Modu</a:t>
            </a:r>
            <a:r>
              <a:rPr sz="2400" b="1" spc="-10" err="1">
                <a:solidFill>
                  <a:schemeClr val="tx2"/>
                </a:solidFill>
                <a:latin typeface="Tahoma"/>
                <a:cs typeface="Tahoma"/>
              </a:rPr>
              <a:t>l</a:t>
            </a:r>
            <a:r>
              <a:rPr sz="2400" b="1" err="1">
                <a:solidFill>
                  <a:schemeClr val="tx2"/>
                </a:solidFill>
                <a:latin typeface="Tahoma"/>
                <a:cs typeface="Tahoma"/>
              </a:rPr>
              <a:t>e</a:t>
            </a:r>
            <a:endParaRPr sz="2400">
              <a:solidFill>
                <a:schemeClr val="tx2"/>
              </a:solidFill>
              <a:latin typeface="Tahoma"/>
              <a:cs typeface="Tahoma"/>
            </a:endParaRPr>
          </a:p>
        </p:txBody>
      </p:sp>
      <p:sp>
        <p:nvSpPr>
          <p:cNvPr id="5" name="object 5"/>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6" name="object 6"/>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object 4"/>
          <p:cNvSpPr txBox="1"/>
          <p:nvPr/>
        </p:nvSpPr>
        <p:spPr>
          <a:xfrm>
            <a:off x="590804" y="1221739"/>
            <a:ext cx="4057396" cy="3349635"/>
          </a:xfrm>
          <a:prstGeom prst="rect">
            <a:avLst/>
          </a:prstGeom>
        </p:spPr>
        <p:txBody>
          <a:bodyPr vert="horz" wrap="square" lIns="0" tIns="12700" rIns="0" bIns="0" rtlCol="0">
            <a:spAutoFit/>
          </a:bodyPr>
          <a:lstStyle/>
          <a:p>
            <a:pPr marL="390525" indent="-378460">
              <a:lnSpc>
                <a:spcPct val="100000"/>
              </a:lnSpc>
              <a:spcBef>
                <a:spcPts val="100"/>
              </a:spcBef>
              <a:buFont typeface="Arial MT"/>
              <a:buChar char="•"/>
              <a:tabLst>
                <a:tab pos="390525" algn="l"/>
                <a:tab pos="391160" algn="l"/>
              </a:tabLst>
            </a:pPr>
            <a:r>
              <a:rPr lang="en-US" b="0" i="0">
                <a:solidFill>
                  <a:srgbClr val="1F1F1F"/>
                </a:solidFill>
                <a:effectLst/>
                <a:latin typeface="Google Sans"/>
              </a:rPr>
              <a:t>Module in Angular refers to </a:t>
            </a:r>
            <a:r>
              <a:rPr lang="en-US" b="0" i="0">
                <a:solidFill>
                  <a:srgbClr val="040C28"/>
                </a:solidFill>
                <a:effectLst/>
                <a:latin typeface="Google Sans"/>
              </a:rPr>
              <a:t>a place where you can group the components, directives, pipes, and services, which are related to the application</a:t>
            </a:r>
            <a:r>
              <a:rPr lang="en-US">
                <a:solidFill>
                  <a:srgbClr val="1F1F1F"/>
                </a:solidFill>
                <a:latin typeface="Google Sans"/>
              </a:rPr>
              <a:t>/feature</a:t>
            </a:r>
            <a:endParaRPr>
              <a:latin typeface="+mj-lt"/>
              <a:cs typeface="Tahoma"/>
            </a:endParaRPr>
          </a:p>
          <a:p>
            <a:pPr>
              <a:lnSpc>
                <a:spcPct val="100000"/>
              </a:lnSpc>
              <a:spcBef>
                <a:spcPts val="55"/>
              </a:spcBef>
              <a:buFont typeface="Arial MT"/>
              <a:buChar char="•"/>
            </a:pPr>
            <a:endParaRPr>
              <a:latin typeface="+mj-lt"/>
              <a:cs typeface="Tahoma"/>
            </a:endParaRPr>
          </a:p>
          <a:p>
            <a:pPr marL="390525" indent="-378460">
              <a:lnSpc>
                <a:spcPct val="100000"/>
              </a:lnSpc>
              <a:spcBef>
                <a:spcPts val="5"/>
              </a:spcBef>
              <a:buFont typeface="Arial MT"/>
              <a:buChar char="•"/>
              <a:tabLst>
                <a:tab pos="390525" algn="l"/>
                <a:tab pos="391160" algn="l"/>
              </a:tabLst>
            </a:pPr>
            <a:r>
              <a:rPr lang="en-US" spc="-10">
                <a:latin typeface="+mj-lt"/>
                <a:cs typeface="Tahoma"/>
              </a:rPr>
              <a:t>@NgModule Decorator helps in defining a class as a module</a:t>
            </a:r>
          </a:p>
          <a:p>
            <a:pPr marL="390525" indent="-378460">
              <a:lnSpc>
                <a:spcPct val="100000"/>
              </a:lnSpc>
              <a:spcBef>
                <a:spcPts val="5"/>
              </a:spcBef>
              <a:buFont typeface="Arial MT"/>
              <a:buChar char="•"/>
              <a:tabLst>
                <a:tab pos="390525" algn="l"/>
                <a:tab pos="391160" algn="l"/>
              </a:tabLst>
            </a:pPr>
            <a:endParaRPr lang="en-US" spc="-10">
              <a:latin typeface="+mj-lt"/>
              <a:cs typeface="Tahoma"/>
            </a:endParaRPr>
          </a:p>
          <a:p>
            <a:pPr marL="390525" indent="-378460">
              <a:lnSpc>
                <a:spcPct val="100000"/>
              </a:lnSpc>
              <a:spcBef>
                <a:spcPts val="5"/>
              </a:spcBef>
              <a:buFont typeface="Arial MT"/>
              <a:buChar char="•"/>
              <a:tabLst>
                <a:tab pos="390525" algn="l"/>
                <a:tab pos="391160" algn="l"/>
              </a:tabLst>
            </a:pPr>
            <a:r>
              <a:rPr lang="en-US">
                <a:latin typeface="+mj-lt"/>
              </a:rPr>
              <a:t>Every Angular app has a </a:t>
            </a:r>
            <a:r>
              <a:rPr lang="en-US" i="1">
                <a:latin typeface="+mj-lt"/>
              </a:rPr>
              <a:t>root module called </a:t>
            </a:r>
            <a:r>
              <a:rPr lang="en-US" err="1">
                <a:latin typeface="+mj-lt"/>
              </a:rPr>
              <a:t>AppModule</a:t>
            </a:r>
            <a:r>
              <a:rPr lang="en-US">
                <a:latin typeface="+mj-lt"/>
              </a:rPr>
              <a:t>, which provides the bootstrap mechanism that launches the application.</a:t>
            </a:r>
            <a:endParaRPr>
              <a:latin typeface="+mj-lt"/>
              <a:cs typeface="Tahoma"/>
            </a:endParaRPr>
          </a:p>
        </p:txBody>
      </p:sp>
      <p:pic>
        <p:nvPicPr>
          <p:cNvPr id="3074" name="Picture 2" descr="Angular Standalone Components and their impact on modularity - Rainer  Hahnekamp">
            <a:extLst>
              <a:ext uri="{FF2B5EF4-FFF2-40B4-BE49-F238E27FC236}">
                <a16:creationId xmlns:a16="http://schemas.microsoft.com/office/drawing/2014/main" id="{422BB92F-E38E-985D-18CA-54F9F0E583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67" r="16629"/>
          <a:stretch/>
        </p:blipFill>
        <p:spPr bwMode="auto">
          <a:xfrm>
            <a:off x="5029200" y="583446"/>
            <a:ext cx="4648200" cy="40719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88320A02-2196-155B-B897-3F2B766C4887}"/>
              </a:ext>
            </a:extLst>
          </p:cNvPr>
          <p:cNvSpPr/>
          <p:nvPr/>
        </p:nvSpPr>
        <p:spPr>
          <a:xfrm>
            <a:off x="304800" y="4702212"/>
            <a:ext cx="9372600" cy="565481"/>
          </a:xfrm>
          <a:prstGeom prst="roundRect">
            <a:avLst>
              <a:gd name="adj" fmla="val 4521"/>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u="sng"/>
              <a:t>Info</a:t>
            </a:r>
          </a:p>
          <a:p>
            <a:r>
              <a:rPr lang="en-US" sz="1400"/>
              <a:t>With Angular 17 – Not necessarily you need module to group all functionalities and </a:t>
            </a:r>
            <a:r>
              <a:rPr lang="en-US" sz="1400" err="1"/>
              <a:t>bootsrap</a:t>
            </a:r>
            <a:r>
              <a:rPr lang="en-US" sz="1400"/>
              <a:t> component via module</a:t>
            </a:r>
            <a:endParaRPr lang="en-US" sz="14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273" y="544944"/>
            <a:ext cx="5398517" cy="382156"/>
          </a:xfrm>
          <a:prstGeom prst="rect">
            <a:avLst/>
          </a:prstGeom>
        </p:spPr>
        <p:txBody>
          <a:bodyPr vert="horz" wrap="square" lIns="0" tIns="12700" rIns="0" bIns="0" rtlCol="0">
            <a:spAutoFit/>
          </a:bodyPr>
          <a:lstStyle/>
          <a:p>
            <a:pPr marL="12700">
              <a:lnSpc>
                <a:spcPct val="100000"/>
              </a:lnSpc>
              <a:spcBef>
                <a:spcPts val="100"/>
              </a:spcBef>
            </a:pPr>
            <a:r>
              <a:rPr lang="en-US" sz="2400" b="1" spc="-5">
                <a:solidFill>
                  <a:schemeClr val="tx2"/>
                </a:solidFill>
                <a:latin typeface="+mj-lt"/>
                <a:cs typeface="Tahoma"/>
              </a:rPr>
              <a:t>Defining the Angular </a:t>
            </a:r>
            <a:r>
              <a:rPr sz="2400" b="1" spc="-5">
                <a:solidFill>
                  <a:schemeClr val="tx2"/>
                </a:solidFill>
                <a:latin typeface="+mj-lt"/>
                <a:cs typeface="Tahoma"/>
              </a:rPr>
              <a:t>Modu</a:t>
            </a:r>
            <a:r>
              <a:rPr sz="2400" b="1" spc="-10">
                <a:solidFill>
                  <a:schemeClr val="tx2"/>
                </a:solidFill>
                <a:latin typeface="+mj-lt"/>
                <a:cs typeface="Tahoma"/>
              </a:rPr>
              <a:t>l</a:t>
            </a:r>
            <a:r>
              <a:rPr sz="2400" b="1">
                <a:solidFill>
                  <a:schemeClr val="tx2"/>
                </a:solidFill>
                <a:latin typeface="+mj-lt"/>
                <a:cs typeface="Tahoma"/>
              </a:rPr>
              <a:t>e</a:t>
            </a:r>
            <a:endParaRPr sz="2400">
              <a:solidFill>
                <a:schemeClr val="tx2"/>
              </a:solidFill>
              <a:latin typeface="+mj-lt"/>
              <a:cs typeface="Tahoma"/>
            </a:endParaRPr>
          </a:p>
        </p:txBody>
      </p:sp>
      <p:pic>
        <p:nvPicPr>
          <p:cNvPr id="3" name="object 3"/>
          <p:cNvPicPr/>
          <p:nvPr/>
        </p:nvPicPr>
        <p:blipFill>
          <a:blip r:embed="rId2" cstate="print"/>
          <a:stretch>
            <a:fillRect/>
          </a:stretch>
        </p:blipFill>
        <p:spPr>
          <a:xfrm>
            <a:off x="764273" y="1003300"/>
            <a:ext cx="8836914" cy="4419600"/>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451100"/>
            <a:ext cx="6416167" cy="1219200"/>
          </a:xfrm>
          <a:custGeom>
            <a:avLst/>
            <a:gdLst/>
            <a:ahLst/>
            <a:cxnLst/>
            <a:rect l="l" t="t" r="r" b="b"/>
            <a:pathLst>
              <a:path w="675640" h="381000">
                <a:moveTo>
                  <a:pt x="675271" y="0"/>
                </a:moveTo>
                <a:lnTo>
                  <a:pt x="0" y="0"/>
                </a:lnTo>
                <a:lnTo>
                  <a:pt x="0" y="115062"/>
                </a:lnTo>
                <a:lnTo>
                  <a:pt x="0" y="265899"/>
                </a:lnTo>
                <a:lnTo>
                  <a:pt x="0" y="380961"/>
                </a:lnTo>
                <a:lnTo>
                  <a:pt x="675271" y="380961"/>
                </a:lnTo>
                <a:lnTo>
                  <a:pt x="675271" y="265899"/>
                </a:lnTo>
                <a:lnTo>
                  <a:pt x="675271" y="115062"/>
                </a:lnTo>
                <a:lnTo>
                  <a:pt x="675271" y="0"/>
                </a:lnTo>
                <a:close/>
              </a:path>
            </a:pathLst>
          </a:custGeom>
          <a:solidFill>
            <a:srgbClr val="00B8F0"/>
          </a:solidFill>
        </p:spPr>
        <p:txBody>
          <a:bodyPr wrap="square" lIns="0" tIns="0" rIns="0" bIns="0" rtlCol="0"/>
          <a:lstStyle/>
          <a:p>
            <a:endParaRPr/>
          </a:p>
        </p:txBody>
      </p:sp>
      <p:sp>
        <p:nvSpPr>
          <p:cNvPr id="44" name="object 4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lang="en-US" sz="900" spc="-5">
                <a:solidFill>
                  <a:srgbClr val="404040"/>
                </a:solidFill>
                <a:latin typeface="Segoe UI"/>
                <a:cs typeface="Segoe UI"/>
                <a:hlinkClick r:id="rId2"/>
              </a:rPr>
              <a:t>www.cybage.com</a:t>
            </a:r>
            <a:endParaRPr lang="en-US" sz="900">
              <a:latin typeface="Segoe UI"/>
              <a:cs typeface="Segoe UI"/>
            </a:endParaRPr>
          </a:p>
        </p:txBody>
      </p:sp>
      <p:sp>
        <p:nvSpPr>
          <p:cNvPr id="45" name="object 4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lang="en-US" spc="-10">
                <a:solidFill>
                  <a:srgbClr val="404040"/>
                </a:solidFill>
              </a:rPr>
              <a:t>Copyright</a:t>
            </a:r>
            <a:r>
              <a:rPr lang="en-US" spc="5">
                <a:solidFill>
                  <a:srgbClr val="404040"/>
                </a:solidFill>
              </a:rPr>
              <a:t> </a:t>
            </a:r>
            <a:r>
              <a:rPr lang="en-US" spc="-5">
                <a:solidFill>
                  <a:srgbClr val="404040"/>
                </a:solidFill>
              </a:rPr>
              <a:t>©</a:t>
            </a:r>
            <a:r>
              <a:rPr lang="en-US">
                <a:solidFill>
                  <a:srgbClr val="404040"/>
                </a:solidFill>
              </a:rPr>
              <a:t> </a:t>
            </a:r>
            <a:r>
              <a:rPr lang="en-US" spc="-5">
                <a:solidFill>
                  <a:srgbClr val="404040"/>
                </a:solidFill>
              </a:rPr>
              <a:t>2019</a:t>
            </a:r>
            <a:r>
              <a:rPr lang="en-US" spc="30">
                <a:solidFill>
                  <a:srgbClr val="404040"/>
                </a:solidFill>
              </a:rPr>
              <a:t> </a:t>
            </a:r>
            <a:r>
              <a:rPr lang="en-US" spc="-10">
                <a:solidFill>
                  <a:srgbClr val="404040"/>
                </a:solidFill>
              </a:rPr>
              <a:t>Cybage</a:t>
            </a:r>
            <a:r>
              <a:rPr lang="en-US" spc="15">
                <a:solidFill>
                  <a:srgbClr val="404040"/>
                </a:solidFill>
              </a:rPr>
              <a:t> </a:t>
            </a:r>
            <a:r>
              <a:rPr lang="en-US" spc="-5">
                <a:solidFill>
                  <a:srgbClr val="404040"/>
                </a:solidFill>
              </a:rPr>
              <a:t>Software</a:t>
            </a:r>
            <a:r>
              <a:rPr lang="en-US">
                <a:solidFill>
                  <a:srgbClr val="404040"/>
                </a:solidFill>
              </a:rPr>
              <a:t> </a:t>
            </a:r>
            <a:r>
              <a:rPr lang="en-US" spc="-5">
                <a:solidFill>
                  <a:srgbClr val="404040"/>
                </a:solidFill>
              </a:rPr>
              <a:t>Pvt. </a:t>
            </a:r>
            <a:r>
              <a:rPr lang="en-US" spc="-10">
                <a:solidFill>
                  <a:srgbClr val="404040"/>
                </a:solidFill>
              </a:rPr>
              <a:t>Ltd.</a:t>
            </a:r>
            <a:r>
              <a:rPr lang="en-US" spc="15">
                <a:solidFill>
                  <a:srgbClr val="404040"/>
                </a:solidFill>
              </a:rPr>
              <a:t> </a:t>
            </a:r>
            <a:r>
              <a:rPr lang="en-US" spc="-10">
                <a:solidFill>
                  <a:srgbClr val="404040"/>
                </a:solidFill>
              </a:rPr>
              <a:t>All</a:t>
            </a:r>
            <a:r>
              <a:rPr lang="en-US">
                <a:solidFill>
                  <a:srgbClr val="404040"/>
                </a:solidFill>
              </a:rPr>
              <a:t> </a:t>
            </a:r>
            <a:r>
              <a:rPr lang="en-US" spc="-10">
                <a:solidFill>
                  <a:srgbClr val="404040"/>
                </a:solidFill>
              </a:rPr>
              <a:t>Rights</a:t>
            </a:r>
            <a:r>
              <a:rPr lang="en-US" spc="30">
                <a:solidFill>
                  <a:srgbClr val="404040"/>
                </a:solidFill>
              </a:rPr>
              <a:t> </a:t>
            </a:r>
            <a:r>
              <a:rPr lang="en-US" spc="-10">
                <a:solidFill>
                  <a:srgbClr val="404040"/>
                </a:solidFill>
              </a:rPr>
              <a:t>Reserved.</a:t>
            </a:r>
            <a:r>
              <a:rPr lang="en-US" spc="-5">
                <a:solidFill>
                  <a:srgbClr val="404040"/>
                </a:solidFill>
              </a:rPr>
              <a:t> </a:t>
            </a:r>
            <a:r>
              <a:rPr lang="en-US" spc="-10">
                <a:solidFill>
                  <a:srgbClr val="404040"/>
                </a:solidFill>
              </a:rPr>
              <a:t>Cybage</a:t>
            </a:r>
            <a:r>
              <a:rPr lang="en-US" spc="25">
                <a:solidFill>
                  <a:srgbClr val="404040"/>
                </a:solidFill>
              </a:rPr>
              <a:t> </a:t>
            </a:r>
            <a:r>
              <a:rPr lang="en-US" spc="-10">
                <a:solidFill>
                  <a:srgbClr val="404040"/>
                </a:solidFill>
              </a:rPr>
              <a:t>Confidential.</a:t>
            </a:r>
          </a:p>
        </p:txBody>
      </p:sp>
      <p:sp>
        <p:nvSpPr>
          <p:cNvPr id="47" name="Rectangle 46"/>
          <p:cNvSpPr/>
          <p:nvPr/>
        </p:nvSpPr>
        <p:spPr>
          <a:xfrm>
            <a:off x="703202" y="546100"/>
            <a:ext cx="4402198" cy="461665"/>
          </a:xfrm>
          <a:prstGeom prst="rect">
            <a:avLst/>
          </a:prstGeom>
        </p:spPr>
        <p:txBody>
          <a:bodyPr wrap="square">
            <a:spAutoFit/>
          </a:bodyPr>
          <a:lstStyle/>
          <a:p>
            <a:endParaRPr lang="en-US" sz="2400" b="1">
              <a:solidFill>
                <a:schemeClr val="tx2"/>
              </a:solidFill>
            </a:endParaRPr>
          </a:p>
        </p:txBody>
      </p:sp>
      <p:sp>
        <p:nvSpPr>
          <p:cNvPr id="3" name="Rectangle 2"/>
          <p:cNvSpPr/>
          <p:nvPr/>
        </p:nvSpPr>
        <p:spPr>
          <a:xfrm>
            <a:off x="609600" y="2737534"/>
            <a:ext cx="5958967" cy="646331"/>
          </a:xfrm>
          <a:prstGeom prst="rect">
            <a:avLst/>
          </a:prstGeom>
        </p:spPr>
        <p:txBody>
          <a:bodyPr wrap="square">
            <a:spAutoFit/>
          </a:bodyPr>
          <a:lstStyle/>
          <a:p>
            <a:r>
              <a:rPr lang="en-US" sz="3600" b="1">
                <a:solidFill>
                  <a:schemeClr val="bg1"/>
                </a:solidFill>
              </a:rPr>
              <a:t>Data and Event Bindings</a:t>
            </a:r>
          </a:p>
        </p:txBody>
      </p:sp>
    </p:spTree>
    <p:extLst>
      <p:ext uri="{BB962C8B-B14F-4D97-AF65-F5344CB8AC3E}">
        <p14:creationId xmlns:p14="http://schemas.microsoft.com/office/powerpoint/2010/main" val="152428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381000"/>
          </a:xfrm>
          <a:custGeom>
            <a:avLst/>
            <a:gdLst/>
            <a:ahLst/>
            <a:cxnLst/>
            <a:rect l="l" t="t" r="r" b="b"/>
            <a:pathLst>
              <a:path w="675640" h="381000">
                <a:moveTo>
                  <a:pt x="675271" y="0"/>
                </a:moveTo>
                <a:lnTo>
                  <a:pt x="0" y="0"/>
                </a:lnTo>
                <a:lnTo>
                  <a:pt x="0" y="115062"/>
                </a:lnTo>
                <a:lnTo>
                  <a:pt x="0" y="265899"/>
                </a:lnTo>
                <a:lnTo>
                  <a:pt x="0" y="380961"/>
                </a:lnTo>
                <a:lnTo>
                  <a:pt x="675271" y="380961"/>
                </a:lnTo>
                <a:lnTo>
                  <a:pt x="675271" y="265899"/>
                </a:lnTo>
                <a:lnTo>
                  <a:pt x="675271" y="115062"/>
                </a:lnTo>
                <a:lnTo>
                  <a:pt x="675271" y="0"/>
                </a:lnTo>
                <a:close/>
              </a:path>
            </a:pathLst>
          </a:custGeom>
          <a:solidFill>
            <a:srgbClr val="00B8F0"/>
          </a:solidFill>
        </p:spPr>
        <p:txBody>
          <a:bodyPr wrap="square" lIns="0" tIns="0" rIns="0" bIns="0" rtlCol="0"/>
          <a:lstStyle/>
          <a:p>
            <a:endParaRPr/>
          </a:p>
        </p:txBody>
      </p:sp>
      <p:sp>
        <p:nvSpPr>
          <p:cNvPr id="44" name="object 4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45" name="object 45"/>
          <p:cNvSpPr txBox="1">
            <a:spLocks noGrp="1"/>
          </p:cNvSpPr>
          <p:nvPr>
            <p:ph type="ftr" sz="quarter" idx="5"/>
          </p:nvPr>
        </p:nvSpPr>
        <p:spPr>
          <a:xfrm>
            <a:off x="775335" y="5422900"/>
            <a:ext cx="3187065" cy="143510"/>
          </a:xfrm>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7" name="Rectangle 46"/>
          <p:cNvSpPr/>
          <p:nvPr/>
        </p:nvSpPr>
        <p:spPr>
          <a:xfrm>
            <a:off x="703202" y="541635"/>
            <a:ext cx="2286000" cy="461665"/>
          </a:xfrm>
          <a:prstGeom prst="rect">
            <a:avLst/>
          </a:prstGeom>
        </p:spPr>
        <p:txBody>
          <a:bodyPr wrap="square">
            <a:spAutoFit/>
          </a:bodyPr>
          <a:lstStyle/>
          <a:p>
            <a:r>
              <a:rPr lang="en-US" sz="2400" b="1">
                <a:solidFill>
                  <a:schemeClr val="tx2"/>
                </a:solidFill>
              </a:rPr>
              <a:t>Agenda</a:t>
            </a:r>
          </a:p>
        </p:txBody>
      </p:sp>
      <p:sp>
        <p:nvSpPr>
          <p:cNvPr id="7" name="Rectangle 6"/>
          <p:cNvSpPr/>
          <p:nvPr/>
        </p:nvSpPr>
        <p:spPr>
          <a:xfrm>
            <a:off x="675640" y="1192513"/>
            <a:ext cx="4201160" cy="4218719"/>
          </a:xfrm>
          <a:prstGeom prst="rect">
            <a:avLst/>
          </a:prstGeom>
        </p:spPr>
        <p:txBody>
          <a:bodyPr wrap="square">
            <a:spAutoFit/>
          </a:bodyPr>
          <a:lstStyle/>
          <a:p>
            <a:pPr marL="342900" indent="-342900">
              <a:lnSpc>
                <a:spcPct val="150000"/>
              </a:lnSpc>
              <a:buFont typeface="Wingdings" panose="05000000000000000000" pitchFamily="2" charset="2"/>
              <a:buChar char="q"/>
            </a:pPr>
            <a:r>
              <a:rPr lang="en-US" sz="1600" b="1">
                <a:solidFill>
                  <a:schemeClr val="accent4">
                    <a:lumMod val="75000"/>
                  </a:schemeClr>
                </a:solidFill>
              </a:rPr>
              <a:t>Angular Introduction</a:t>
            </a:r>
          </a:p>
          <a:p>
            <a:pPr marL="800100" lvl="1" indent="-342900">
              <a:lnSpc>
                <a:spcPct val="150000"/>
              </a:lnSpc>
              <a:buFont typeface="Wingdings" panose="05000000000000000000" pitchFamily="2" charset="2"/>
              <a:buChar char="q"/>
            </a:pPr>
            <a:r>
              <a:rPr lang="en-US" sz="1200" b="1">
                <a:solidFill>
                  <a:schemeClr val="accent4">
                    <a:lumMod val="75000"/>
                  </a:schemeClr>
                </a:solidFill>
              </a:rPr>
              <a:t>Installation</a:t>
            </a:r>
          </a:p>
          <a:p>
            <a:pPr marL="800100" lvl="1" indent="-342900">
              <a:lnSpc>
                <a:spcPct val="150000"/>
              </a:lnSpc>
              <a:buFont typeface="Wingdings" panose="05000000000000000000" pitchFamily="2" charset="2"/>
              <a:buChar char="q"/>
            </a:pPr>
            <a:r>
              <a:rPr lang="en-US" sz="1200" b="1">
                <a:solidFill>
                  <a:schemeClr val="accent4">
                    <a:lumMod val="75000"/>
                  </a:schemeClr>
                </a:solidFill>
              </a:rPr>
              <a:t>Project Structure and Configuration</a:t>
            </a:r>
            <a:endParaRPr lang="en-US" sz="1600" b="1">
              <a:solidFill>
                <a:schemeClr val="accent4">
                  <a:lumMod val="75000"/>
                </a:schemeClr>
              </a:solidFill>
            </a:endParaRPr>
          </a:p>
          <a:p>
            <a:pPr marL="342900" indent="-342900">
              <a:lnSpc>
                <a:spcPct val="150000"/>
              </a:lnSpc>
              <a:buFont typeface="Wingdings" panose="05000000000000000000" pitchFamily="2" charset="2"/>
              <a:buChar char="q"/>
            </a:pPr>
            <a:r>
              <a:rPr lang="en-US" sz="1600" b="1">
                <a:solidFill>
                  <a:schemeClr val="accent4">
                    <a:lumMod val="75000"/>
                  </a:schemeClr>
                </a:solidFill>
              </a:rPr>
              <a:t>Angular Components</a:t>
            </a:r>
          </a:p>
          <a:p>
            <a:pPr marL="800100" lvl="1" indent="-342900">
              <a:lnSpc>
                <a:spcPct val="150000"/>
              </a:lnSpc>
              <a:buFont typeface="Wingdings" panose="05000000000000000000" pitchFamily="2" charset="2"/>
              <a:buChar char="q"/>
            </a:pPr>
            <a:r>
              <a:rPr lang="en-US" sz="1200" b="1">
                <a:solidFill>
                  <a:schemeClr val="accent4">
                    <a:lumMod val="75000"/>
                  </a:schemeClr>
                </a:solidFill>
              </a:rPr>
              <a:t>Data and Event Bindings</a:t>
            </a:r>
          </a:p>
          <a:p>
            <a:pPr marL="800100" lvl="1" indent="-342900">
              <a:lnSpc>
                <a:spcPct val="150000"/>
              </a:lnSpc>
              <a:buFont typeface="Wingdings" panose="05000000000000000000" pitchFamily="2" charset="2"/>
              <a:buChar char="q"/>
            </a:pPr>
            <a:r>
              <a:rPr lang="en-US" sz="1200" b="1">
                <a:solidFill>
                  <a:schemeClr val="accent4">
                    <a:lumMod val="75000"/>
                  </a:schemeClr>
                </a:solidFill>
              </a:rPr>
              <a:t>Built-In directive</a:t>
            </a:r>
          </a:p>
          <a:p>
            <a:pPr marL="342900" indent="-342900">
              <a:lnSpc>
                <a:spcPct val="150000"/>
              </a:lnSpc>
              <a:buFont typeface="Wingdings" panose="05000000000000000000" pitchFamily="2" charset="2"/>
              <a:buChar char="q"/>
            </a:pPr>
            <a:r>
              <a:rPr lang="en-US" sz="1600" b="1">
                <a:solidFill>
                  <a:schemeClr val="accent4">
                    <a:lumMod val="75000"/>
                  </a:schemeClr>
                </a:solidFill>
              </a:rPr>
              <a:t>Angular Modules</a:t>
            </a:r>
          </a:p>
          <a:p>
            <a:pPr marL="800100" lvl="1" indent="-342900">
              <a:lnSpc>
                <a:spcPct val="150000"/>
              </a:lnSpc>
              <a:buFont typeface="Wingdings" panose="05000000000000000000" pitchFamily="2" charset="2"/>
              <a:buChar char="q"/>
            </a:pPr>
            <a:r>
              <a:rPr lang="en-US" sz="1200" b="1">
                <a:solidFill>
                  <a:schemeClr val="accent4">
                    <a:lumMod val="75000"/>
                  </a:schemeClr>
                </a:solidFill>
              </a:rPr>
              <a:t>Modules Decorator</a:t>
            </a:r>
            <a:endParaRPr lang="en-US" sz="1600" b="1">
              <a:solidFill>
                <a:schemeClr val="accent4">
                  <a:lumMod val="75000"/>
                </a:schemeClr>
              </a:solidFill>
            </a:endParaRPr>
          </a:p>
          <a:p>
            <a:pPr marL="342900" indent="-342900">
              <a:lnSpc>
                <a:spcPct val="150000"/>
              </a:lnSpc>
              <a:buFont typeface="Wingdings" panose="05000000000000000000" pitchFamily="2" charset="2"/>
              <a:buChar char="q"/>
            </a:pPr>
            <a:r>
              <a:rPr lang="en-US" sz="1600" b="1">
                <a:solidFill>
                  <a:schemeClr val="accent4">
                    <a:lumMod val="75000"/>
                  </a:schemeClr>
                </a:solidFill>
              </a:rPr>
              <a:t>Components Communications</a:t>
            </a:r>
          </a:p>
          <a:p>
            <a:pPr marL="342900" indent="-342900">
              <a:lnSpc>
                <a:spcPct val="150000"/>
              </a:lnSpc>
              <a:buFont typeface="Wingdings" panose="05000000000000000000" pitchFamily="2" charset="2"/>
              <a:buChar char="q"/>
            </a:pPr>
            <a:r>
              <a:rPr lang="en-US" sz="1600" b="1">
                <a:solidFill>
                  <a:schemeClr val="accent4">
                    <a:lumMod val="75000"/>
                  </a:schemeClr>
                </a:solidFill>
              </a:rPr>
              <a:t>Routing</a:t>
            </a:r>
          </a:p>
          <a:p>
            <a:pPr marL="800100" lvl="1" indent="-342900">
              <a:lnSpc>
                <a:spcPct val="150000"/>
              </a:lnSpc>
              <a:buFont typeface="Wingdings" panose="05000000000000000000" pitchFamily="2" charset="2"/>
              <a:buChar char="q"/>
            </a:pPr>
            <a:r>
              <a:rPr lang="en-US" sz="1200" b="1">
                <a:solidFill>
                  <a:schemeClr val="accent4">
                    <a:lumMod val="75000"/>
                  </a:schemeClr>
                </a:solidFill>
              </a:rPr>
              <a:t>Route Params</a:t>
            </a:r>
          </a:p>
          <a:p>
            <a:pPr marL="800100" lvl="1" indent="-342900">
              <a:lnSpc>
                <a:spcPct val="150000"/>
              </a:lnSpc>
              <a:buFont typeface="Wingdings" panose="05000000000000000000" pitchFamily="2" charset="2"/>
              <a:buChar char="q"/>
            </a:pPr>
            <a:r>
              <a:rPr lang="en-US" sz="1200" b="1">
                <a:solidFill>
                  <a:schemeClr val="accent4">
                    <a:lumMod val="75000"/>
                  </a:schemeClr>
                </a:solidFill>
              </a:rPr>
              <a:t>Lazy Loaded routes</a:t>
            </a:r>
          </a:p>
          <a:p>
            <a:pPr marL="800100" lvl="1" indent="-342900">
              <a:lnSpc>
                <a:spcPct val="150000"/>
              </a:lnSpc>
              <a:buFont typeface="Wingdings" panose="05000000000000000000" pitchFamily="2" charset="2"/>
              <a:buChar char="q"/>
            </a:pPr>
            <a:r>
              <a:rPr lang="en-US" sz="1200" b="1">
                <a:solidFill>
                  <a:schemeClr val="accent4">
                    <a:lumMod val="75000"/>
                  </a:schemeClr>
                </a:solidFill>
              </a:rPr>
              <a:t>Nested Routes</a:t>
            </a:r>
          </a:p>
        </p:txBody>
      </p:sp>
      <p:sp>
        <p:nvSpPr>
          <p:cNvPr id="3" name="Rectangle 2">
            <a:extLst>
              <a:ext uri="{FF2B5EF4-FFF2-40B4-BE49-F238E27FC236}">
                <a16:creationId xmlns:a16="http://schemas.microsoft.com/office/drawing/2014/main" id="{83203A76-D804-436F-B94D-1B5CF6209641}"/>
              </a:ext>
            </a:extLst>
          </p:cNvPr>
          <p:cNvSpPr/>
          <p:nvPr/>
        </p:nvSpPr>
        <p:spPr>
          <a:xfrm>
            <a:off x="5000625" y="1210835"/>
            <a:ext cx="4201160" cy="2464393"/>
          </a:xfrm>
          <a:prstGeom prst="rect">
            <a:avLst/>
          </a:prstGeom>
        </p:spPr>
        <p:txBody>
          <a:bodyPr wrap="square">
            <a:spAutoFit/>
          </a:bodyPr>
          <a:lstStyle/>
          <a:p>
            <a:pPr marL="342900" indent="-342900">
              <a:lnSpc>
                <a:spcPct val="150000"/>
              </a:lnSpc>
              <a:buFont typeface="Wingdings" panose="05000000000000000000" pitchFamily="2" charset="2"/>
              <a:buChar char="q"/>
            </a:pPr>
            <a:r>
              <a:rPr lang="en-US" sz="1600" b="1">
                <a:solidFill>
                  <a:schemeClr val="accent4">
                    <a:lumMod val="75000"/>
                  </a:schemeClr>
                </a:solidFill>
              </a:rPr>
              <a:t>Angular Pipes</a:t>
            </a:r>
          </a:p>
          <a:p>
            <a:pPr marL="800100" lvl="1" indent="-342900">
              <a:lnSpc>
                <a:spcPct val="150000"/>
              </a:lnSpc>
              <a:buFont typeface="Wingdings" panose="05000000000000000000" pitchFamily="2" charset="2"/>
              <a:buChar char="q"/>
            </a:pPr>
            <a:r>
              <a:rPr lang="en-US" sz="1200" b="1">
                <a:solidFill>
                  <a:schemeClr val="accent4">
                    <a:lumMod val="75000"/>
                  </a:schemeClr>
                </a:solidFill>
              </a:rPr>
              <a:t>Custom Pipes and Directives</a:t>
            </a:r>
            <a:endParaRPr lang="en-US" sz="1400" b="1">
              <a:solidFill>
                <a:schemeClr val="accent4">
                  <a:lumMod val="75000"/>
                </a:schemeClr>
              </a:solidFill>
            </a:endParaRPr>
          </a:p>
          <a:p>
            <a:pPr marL="342900" indent="-342900">
              <a:lnSpc>
                <a:spcPct val="150000"/>
              </a:lnSpc>
              <a:buFont typeface="Wingdings" panose="05000000000000000000" pitchFamily="2" charset="2"/>
              <a:buChar char="q"/>
            </a:pPr>
            <a:r>
              <a:rPr lang="en-US" sz="1600" b="1">
                <a:solidFill>
                  <a:schemeClr val="accent4">
                    <a:lumMod val="75000"/>
                  </a:schemeClr>
                </a:solidFill>
              </a:rPr>
              <a:t>Dependency Injection</a:t>
            </a:r>
          </a:p>
          <a:p>
            <a:pPr marL="800100" lvl="1" indent="-342900">
              <a:lnSpc>
                <a:spcPct val="150000"/>
              </a:lnSpc>
              <a:buFont typeface="Wingdings" panose="05000000000000000000" pitchFamily="2" charset="2"/>
              <a:buChar char="q"/>
            </a:pPr>
            <a:r>
              <a:rPr lang="en-US" sz="1200" b="1">
                <a:solidFill>
                  <a:schemeClr val="accent4">
                    <a:lumMod val="75000"/>
                  </a:schemeClr>
                </a:solidFill>
              </a:rPr>
              <a:t>Angular Services</a:t>
            </a:r>
            <a:endParaRPr lang="en-US" sz="1600" b="1">
              <a:solidFill>
                <a:schemeClr val="accent4">
                  <a:lumMod val="75000"/>
                </a:schemeClr>
              </a:solidFill>
            </a:endParaRPr>
          </a:p>
          <a:p>
            <a:pPr marL="342900" indent="-342900">
              <a:lnSpc>
                <a:spcPct val="150000"/>
              </a:lnSpc>
              <a:buFont typeface="Wingdings" panose="05000000000000000000" pitchFamily="2" charset="2"/>
              <a:buChar char="q"/>
            </a:pPr>
            <a:r>
              <a:rPr lang="en-US" sz="1600" b="1" err="1">
                <a:solidFill>
                  <a:schemeClr val="accent4">
                    <a:lumMod val="75000"/>
                  </a:schemeClr>
                </a:solidFill>
              </a:rPr>
              <a:t>RxJS</a:t>
            </a:r>
            <a:r>
              <a:rPr lang="en-US" sz="1600" b="1">
                <a:solidFill>
                  <a:schemeClr val="accent4">
                    <a:lumMod val="75000"/>
                  </a:schemeClr>
                </a:solidFill>
              </a:rPr>
              <a:t> Operators</a:t>
            </a:r>
          </a:p>
          <a:p>
            <a:pPr marL="342900" indent="-342900">
              <a:lnSpc>
                <a:spcPct val="150000"/>
              </a:lnSpc>
              <a:buFont typeface="Wingdings" panose="05000000000000000000" pitchFamily="2" charset="2"/>
              <a:buChar char="q"/>
            </a:pPr>
            <a:r>
              <a:rPr lang="en-US" sz="1600" b="1">
                <a:solidFill>
                  <a:schemeClr val="accent4">
                    <a:lumMod val="75000"/>
                  </a:schemeClr>
                </a:solidFill>
              </a:rPr>
              <a:t>Http Client Module</a:t>
            </a:r>
          </a:p>
          <a:p>
            <a:pPr marL="800100" lvl="1" indent="-342900">
              <a:lnSpc>
                <a:spcPct val="150000"/>
              </a:lnSpc>
              <a:buFont typeface="Wingdings" panose="05000000000000000000" pitchFamily="2" charset="2"/>
              <a:buChar char="q"/>
            </a:pPr>
            <a:r>
              <a:rPr lang="en-US" sz="1200" b="1">
                <a:solidFill>
                  <a:schemeClr val="accent4">
                    <a:lumMod val="75000"/>
                  </a:schemeClr>
                </a:solidFill>
              </a:rPr>
              <a:t>Making REST calls</a:t>
            </a:r>
            <a:endParaRPr lang="en-US" sz="1600" b="1">
              <a:solidFill>
                <a:schemeClr val="accent4">
                  <a:lumMod val="75000"/>
                </a:schemeClr>
              </a:solidFill>
            </a:endParaRPr>
          </a:p>
        </p:txBody>
      </p:sp>
      <p:cxnSp>
        <p:nvCxnSpPr>
          <p:cNvPr id="5" name="Straight Connector 4">
            <a:extLst>
              <a:ext uri="{FF2B5EF4-FFF2-40B4-BE49-F238E27FC236}">
                <a16:creationId xmlns:a16="http://schemas.microsoft.com/office/drawing/2014/main" id="{60AEF959-40D4-5384-8D1D-FC16404F5317}"/>
              </a:ext>
            </a:extLst>
          </p:cNvPr>
          <p:cNvCxnSpPr/>
          <p:nvPr/>
        </p:nvCxnSpPr>
        <p:spPr>
          <a:xfrm>
            <a:off x="4572000" y="1003300"/>
            <a:ext cx="0" cy="434340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2" y="579831"/>
            <a:ext cx="31887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Tahoma"/>
                <a:cs typeface="Tahoma"/>
              </a:rPr>
              <a:t>Data</a:t>
            </a:r>
            <a:r>
              <a:rPr sz="2400" b="1" spc="-80">
                <a:solidFill>
                  <a:schemeClr val="tx2"/>
                </a:solidFill>
                <a:latin typeface="Tahoma"/>
                <a:cs typeface="Tahoma"/>
              </a:rPr>
              <a:t> </a:t>
            </a:r>
            <a:r>
              <a:rPr sz="2400" b="1" spc="-5">
                <a:solidFill>
                  <a:schemeClr val="tx2"/>
                </a:solidFill>
                <a:latin typeface="Tahoma"/>
                <a:cs typeface="Tahoma"/>
              </a:rPr>
              <a:t>Binding</a:t>
            </a:r>
            <a:endParaRPr sz="2400">
              <a:solidFill>
                <a:schemeClr val="tx2"/>
              </a:solidFill>
              <a:latin typeface="Tahoma"/>
              <a:cs typeface="Tahoma"/>
            </a:endParaRPr>
          </a:p>
        </p:txBody>
      </p:sp>
      <p:sp>
        <p:nvSpPr>
          <p:cNvPr id="9" name="object 9"/>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10" name="object 10"/>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pic>
        <p:nvPicPr>
          <p:cNvPr id="11" name="Picture 10"/>
          <p:cNvPicPr>
            <a:picLocks noChangeAspect="1"/>
          </p:cNvPicPr>
          <p:nvPr/>
        </p:nvPicPr>
        <p:blipFill>
          <a:blip r:embed="rId3"/>
          <a:stretch>
            <a:fillRect/>
          </a:stretch>
        </p:blipFill>
        <p:spPr>
          <a:xfrm>
            <a:off x="681037" y="1127125"/>
            <a:ext cx="8696325" cy="3409950"/>
          </a:xfrm>
          <a:prstGeom prst="rect">
            <a:avLst/>
          </a:prstGeom>
        </p:spPr>
      </p:pic>
    </p:spTree>
    <p:extLst>
      <p:ext uri="{BB962C8B-B14F-4D97-AF65-F5344CB8AC3E}">
        <p14:creationId xmlns:p14="http://schemas.microsoft.com/office/powerpoint/2010/main" val="3986361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2" y="579831"/>
            <a:ext cx="44841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Property</a:t>
            </a:r>
            <a:r>
              <a:rPr sz="2400" b="1" spc="-55">
                <a:solidFill>
                  <a:schemeClr val="tx2"/>
                </a:solidFill>
                <a:latin typeface="+mj-lt"/>
                <a:cs typeface="Tahoma"/>
              </a:rPr>
              <a:t> </a:t>
            </a:r>
            <a:r>
              <a:rPr sz="2400" b="1" spc="-5">
                <a:solidFill>
                  <a:schemeClr val="tx2"/>
                </a:solidFill>
                <a:latin typeface="+mj-lt"/>
                <a:cs typeface="Tahoma"/>
              </a:rPr>
              <a:t>Binding</a:t>
            </a:r>
            <a:endParaRPr sz="2400">
              <a:solidFill>
                <a:schemeClr val="tx2"/>
              </a:solidFill>
              <a:latin typeface="+mj-lt"/>
              <a:cs typeface="Tahoma"/>
            </a:endParaRPr>
          </a:p>
        </p:txBody>
      </p:sp>
      <p:pic>
        <p:nvPicPr>
          <p:cNvPr id="3" name="object 3"/>
          <p:cNvPicPr/>
          <p:nvPr/>
        </p:nvPicPr>
        <p:blipFill>
          <a:blip r:embed="rId2" cstate="print"/>
          <a:stretch>
            <a:fillRect/>
          </a:stretch>
        </p:blipFill>
        <p:spPr>
          <a:xfrm>
            <a:off x="607495" y="1606923"/>
            <a:ext cx="8939188" cy="2544166"/>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2902385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3" y="579831"/>
            <a:ext cx="43317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Event</a:t>
            </a:r>
            <a:r>
              <a:rPr sz="2400" b="1" spc="-70">
                <a:solidFill>
                  <a:schemeClr val="tx2"/>
                </a:solidFill>
                <a:latin typeface="+mj-lt"/>
                <a:cs typeface="Tahoma"/>
              </a:rPr>
              <a:t> </a:t>
            </a:r>
            <a:r>
              <a:rPr sz="2400" b="1" spc="-5">
                <a:solidFill>
                  <a:schemeClr val="tx2"/>
                </a:solidFill>
                <a:latin typeface="+mj-lt"/>
                <a:cs typeface="Tahoma"/>
              </a:rPr>
              <a:t>Binding</a:t>
            </a:r>
            <a:endParaRPr sz="2400">
              <a:solidFill>
                <a:schemeClr val="tx2"/>
              </a:solidFill>
              <a:latin typeface="+mj-lt"/>
              <a:cs typeface="Tahoma"/>
            </a:endParaRPr>
          </a:p>
        </p:txBody>
      </p:sp>
      <p:pic>
        <p:nvPicPr>
          <p:cNvPr id="3" name="object 3"/>
          <p:cNvPicPr/>
          <p:nvPr/>
        </p:nvPicPr>
        <p:blipFill>
          <a:blip r:embed="rId2" cstate="print"/>
          <a:stretch>
            <a:fillRect/>
          </a:stretch>
        </p:blipFill>
        <p:spPr>
          <a:xfrm>
            <a:off x="754801" y="1071096"/>
            <a:ext cx="8409983" cy="4040605"/>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675932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2" y="579831"/>
            <a:ext cx="41031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Two-way</a:t>
            </a:r>
            <a:r>
              <a:rPr sz="2400" b="1" spc="-75">
                <a:solidFill>
                  <a:schemeClr val="tx2"/>
                </a:solidFill>
                <a:latin typeface="+mj-lt"/>
                <a:cs typeface="Tahoma"/>
              </a:rPr>
              <a:t> </a:t>
            </a:r>
            <a:r>
              <a:rPr sz="2400" b="1" spc="-5">
                <a:solidFill>
                  <a:schemeClr val="tx2"/>
                </a:solidFill>
                <a:latin typeface="+mj-lt"/>
                <a:cs typeface="Tahoma"/>
              </a:rPr>
              <a:t>Binding</a:t>
            </a:r>
            <a:endParaRPr sz="2400">
              <a:solidFill>
                <a:schemeClr val="tx2"/>
              </a:solidFill>
              <a:latin typeface="+mj-lt"/>
              <a:cs typeface="Tahoma"/>
            </a:endParaRPr>
          </a:p>
        </p:txBody>
      </p:sp>
      <p:pic>
        <p:nvPicPr>
          <p:cNvPr id="3" name="object 3"/>
          <p:cNvPicPr/>
          <p:nvPr/>
        </p:nvPicPr>
        <p:blipFill>
          <a:blip r:embed="rId2" cstate="print"/>
          <a:stretch>
            <a:fillRect/>
          </a:stretch>
        </p:blipFill>
        <p:spPr>
          <a:xfrm>
            <a:off x="676275" y="1144894"/>
            <a:ext cx="8610600" cy="3211918"/>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4105892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2" y="579831"/>
            <a:ext cx="2198117" cy="382156"/>
          </a:xfrm>
          <a:prstGeom prst="rect">
            <a:avLst/>
          </a:prstGeom>
        </p:spPr>
        <p:txBody>
          <a:bodyPr vert="horz" wrap="square" lIns="0" tIns="12700" rIns="0" bIns="0" rtlCol="0">
            <a:spAutoFit/>
          </a:bodyPr>
          <a:lstStyle/>
          <a:p>
            <a:pPr marL="12700">
              <a:lnSpc>
                <a:spcPct val="100000"/>
              </a:lnSpc>
              <a:spcBef>
                <a:spcPts val="100"/>
              </a:spcBef>
            </a:pPr>
            <a:r>
              <a:rPr lang="en-US" sz="2400" b="1" spc="-5">
                <a:solidFill>
                  <a:schemeClr val="tx2"/>
                </a:solidFill>
                <a:latin typeface="+mj-lt"/>
                <a:cs typeface="Tahoma"/>
              </a:rPr>
              <a:t>Interpolation </a:t>
            </a:r>
            <a:endParaRPr sz="2400">
              <a:solidFill>
                <a:schemeClr val="tx2"/>
              </a:solidFill>
              <a:latin typeface="+mj-lt"/>
              <a:cs typeface="Tahoma"/>
            </a:endParaRPr>
          </a:p>
        </p:txBody>
      </p:sp>
      <p:sp>
        <p:nvSpPr>
          <p:cNvPr id="9" name="object 9"/>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10" name="object 10"/>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Rectangle 3"/>
          <p:cNvSpPr/>
          <p:nvPr/>
        </p:nvSpPr>
        <p:spPr>
          <a:xfrm>
            <a:off x="838200" y="1079500"/>
            <a:ext cx="7848600" cy="2862322"/>
          </a:xfrm>
          <a:prstGeom prst="rect">
            <a:avLst/>
          </a:prstGeom>
        </p:spPr>
        <p:txBody>
          <a:bodyPr wrap="square">
            <a:spAutoFit/>
          </a:bodyPr>
          <a:lstStyle/>
          <a:p>
            <a:pPr marL="342900" indent="-342900">
              <a:buFont typeface="Wingdings" panose="05000000000000000000" pitchFamily="2" charset="2"/>
              <a:buChar char="§"/>
            </a:pPr>
            <a:endParaRPr lang="en-US" sz="2000">
              <a:solidFill>
                <a:srgbClr val="000000"/>
              </a:solidFill>
              <a:latin typeface="Arial" panose="020B0604020202020204" pitchFamily="34" charset="0"/>
            </a:endParaRPr>
          </a:p>
          <a:p>
            <a:pPr marL="342900" indent="-342900" fontAlgn="base">
              <a:buFont typeface="Wingdings" panose="05000000000000000000" pitchFamily="2" charset="2"/>
              <a:buChar char="§"/>
            </a:pPr>
            <a:r>
              <a:rPr lang="en-US" sz="2000"/>
              <a:t>Interpolation allows us to include expressions as part of any string literal, which we use in our HTML.</a:t>
            </a:r>
          </a:p>
          <a:p>
            <a:pPr marL="342900" indent="-342900" fontAlgn="base">
              <a:buFont typeface="Wingdings" panose="05000000000000000000" pitchFamily="2" charset="2"/>
              <a:buChar char="§"/>
            </a:pPr>
            <a:endParaRPr lang="en-US" sz="2000"/>
          </a:p>
          <a:p>
            <a:pPr marL="342900" indent="-342900" fontAlgn="base">
              <a:buFont typeface="Wingdings" panose="05000000000000000000" pitchFamily="2" charset="2"/>
              <a:buChar char="§"/>
            </a:pPr>
            <a:r>
              <a:rPr lang="en-US" sz="2000"/>
              <a:t> The angular evaluates the expressions into a string and replaces it in the original string and updates the view.</a:t>
            </a:r>
          </a:p>
          <a:p>
            <a:pPr marL="342900" indent="-342900" fontAlgn="base">
              <a:buFont typeface="Wingdings" panose="05000000000000000000" pitchFamily="2" charset="2"/>
              <a:buChar char="§"/>
            </a:pPr>
            <a:endParaRPr lang="en-US" sz="2000"/>
          </a:p>
          <a:p>
            <a:pPr marL="342900" indent="-342900" fontAlgn="base">
              <a:buFont typeface="Wingdings" panose="05000000000000000000" pitchFamily="2" charset="2"/>
              <a:buChar char="§"/>
            </a:pPr>
            <a:r>
              <a:rPr lang="en-US" sz="2000"/>
              <a:t>Angular interpolation is also known by the name </a:t>
            </a:r>
            <a:r>
              <a:rPr lang="en-US" sz="2000" b="1" i="1"/>
              <a:t>string interpolation</a:t>
            </a:r>
            <a:r>
              <a:rPr lang="en-US" sz="2000"/>
              <a:t>. Because you incorporate expressions inside another string.</a:t>
            </a:r>
          </a:p>
        </p:txBody>
      </p:sp>
    </p:spTree>
    <p:extLst>
      <p:ext uri="{BB962C8B-B14F-4D97-AF65-F5344CB8AC3E}">
        <p14:creationId xmlns:p14="http://schemas.microsoft.com/office/powerpoint/2010/main" val="16695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0431" y="537664"/>
            <a:ext cx="47889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Data</a:t>
            </a:r>
            <a:r>
              <a:rPr sz="2400" b="1" spc="-45">
                <a:solidFill>
                  <a:schemeClr val="tx2"/>
                </a:solidFill>
                <a:latin typeface="+mj-lt"/>
                <a:cs typeface="Tahoma"/>
              </a:rPr>
              <a:t> </a:t>
            </a:r>
            <a:r>
              <a:rPr sz="2400" b="1" spc="-5">
                <a:solidFill>
                  <a:schemeClr val="tx2"/>
                </a:solidFill>
                <a:latin typeface="+mj-lt"/>
                <a:cs typeface="Tahoma"/>
              </a:rPr>
              <a:t>Binding</a:t>
            </a:r>
            <a:r>
              <a:rPr sz="2400" b="1" spc="-25">
                <a:solidFill>
                  <a:schemeClr val="tx2"/>
                </a:solidFill>
                <a:latin typeface="+mj-lt"/>
                <a:cs typeface="Tahoma"/>
              </a:rPr>
              <a:t> </a:t>
            </a:r>
            <a:r>
              <a:rPr sz="2400" b="1" spc="-5">
                <a:solidFill>
                  <a:schemeClr val="tx2"/>
                </a:solidFill>
                <a:latin typeface="+mj-lt"/>
                <a:cs typeface="Tahoma"/>
              </a:rPr>
              <a:t>(contd…)</a:t>
            </a:r>
            <a:endParaRPr sz="2400">
              <a:solidFill>
                <a:schemeClr val="tx2"/>
              </a:solidFill>
              <a:latin typeface="+mj-lt"/>
              <a:cs typeface="Tahoma"/>
            </a:endParaRPr>
          </a:p>
        </p:txBody>
      </p:sp>
      <p:pic>
        <p:nvPicPr>
          <p:cNvPr id="3" name="object 3"/>
          <p:cNvPicPr/>
          <p:nvPr/>
        </p:nvPicPr>
        <p:blipFill>
          <a:blip r:embed="rId2" cstate="print"/>
          <a:stretch>
            <a:fillRect/>
          </a:stretch>
        </p:blipFill>
        <p:spPr>
          <a:xfrm>
            <a:off x="750431" y="1057547"/>
            <a:ext cx="8912633" cy="3930478"/>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1612570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0" y="544944"/>
            <a:ext cx="36459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Tahoma"/>
                <a:cs typeface="Tahoma"/>
              </a:rPr>
              <a:t>Interpolation</a:t>
            </a:r>
            <a:endParaRPr sz="2400">
              <a:solidFill>
                <a:schemeClr val="tx2"/>
              </a:solidFill>
              <a:latin typeface="Tahoma"/>
              <a:cs typeface="Tahoma"/>
            </a:endParaRPr>
          </a:p>
        </p:txBody>
      </p:sp>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pic>
        <p:nvPicPr>
          <p:cNvPr id="6" name="Picture 5"/>
          <p:cNvPicPr>
            <a:picLocks noChangeAspect="1"/>
          </p:cNvPicPr>
          <p:nvPr/>
        </p:nvPicPr>
        <p:blipFill>
          <a:blip r:embed="rId3"/>
          <a:stretch>
            <a:fillRect/>
          </a:stretch>
        </p:blipFill>
        <p:spPr>
          <a:xfrm>
            <a:off x="1295400" y="993775"/>
            <a:ext cx="7458075" cy="4352925"/>
          </a:xfrm>
          <a:prstGeom prst="rect">
            <a:avLst/>
          </a:prstGeom>
        </p:spPr>
      </p:pic>
    </p:spTree>
    <p:extLst>
      <p:ext uri="{BB962C8B-B14F-4D97-AF65-F5344CB8AC3E}">
        <p14:creationId xmlns:p14="http://schemas.microsoft.com/office/powerpoint/2010/main" val="348023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451100"/>
            <a:ext cx="6416167" cy="1219200"/>
          </a:xfrm>
          <a:custGeom>
            <a:avLst/>
            <a:gdLst/>
            <a:ahLst/>
            <a:cxnLst/>
            <a:rect l="l" t="t" r="r" b="b"/>
            <a:pathLst>
              <a:path w="675640" h="381000">
                <a:moveTo>
                  <a:pt x="675271" y="0"/>
                </a:moveTo>
                <a:lnTo>
                  <a:pt x="0" y="0"/>
                </a:lnTo>
                <a:lnTo>
                  <a:pt x="0" y="115062"/>
                </a:lnTo>
                <a:lnTo>
                  <a:pt x="0" y="265899"/>
                </a:lnTo>
                <a:lnTo>
                  <a:pt x="0" y="380961"/>
                </a:lnTo>
                <a:lnTo>
                  <a:pt x="675271" y="380961"/>
                </a:lnTo>
                <a:lnTo>
                  <a:pt x="675271" y="265899"/>
                </a:lnTo>
                <a:lnTo>
                  <a:pt x="675271" y="115062"/>
                </a:lnTo>
                <a:lnTo>
                  <a:pt x="675271" y="0"/>
                </a:lnTo>
                <a:close/>
              </a:path>
            </a:pathLst>
          </a:custGeom>
          <a:solidFill>
            <a:srgbClr val="00B8F0"/>
          </a:solidFill>
        </p:spPr>
        <p:txBody>
          <a:bodyPr wrap="square" lIns="0" tIns="0" rIns="0" bIns="0" rtlCol="0"/>
          <a:lstStyle/>
          <a:p>
            <a:endParaRPr/>
          </a:p>
        </p:txBody>
      </p:sp>
      <p:sp>
        <p:nvSpPr>
          <p:cNvPr id="44" name="object 4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lang="en-US" sz="900" spc="-5">
                <a:solidFill>
                  <a:srgbClr val="404040"/>
                </a:solidFill>
                <a:latin typeface="Segoe UI"/>
                <a:cs typeface="Segoe UI"/>
                <a:hlinkClick r:id="rId2"/>
              </a:rPr>
              <a:t>www.cybage.com</a:t>
            </a:r>
            <a:endParaRPr lang="en-US" sz="900">
              <a:latin typeface="Segoe UI"/>
              <a:cs typeface="Segoe UI"/>
            </a:endParaRPr>
          </a:p>
        </p:txBody>
      </p:sp>
      <p:sp>
        <p:nvSpPr>
          <p:cNvPr id="45" name="object 4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lang="en-US" spc="-10">
                <a:solidFill>
                  <a:srgbClr val="404040"/>
                </a:solidFill>
              </a:rPr>
              <a:t>Copyright</a:t>
            </a:r>
            <a:r>
              <a:rPr lang="en-US" spc="5">
                <a:solidFill>
                  <a:srgbClr val="404040"/>
                </a:solidFill>
              </a:rPr>
              <a:t> </a:t>
            </a:r>
            <a:r>
              <a:rPr lang="en-US" spc="-5">
                <a:solidFill>
                  <a:srgbClr val="404040"/>
                </a:solidFill>
              </a:rPr>
              <a:t>©</a:t>
            </a:r>
            <a:r>
              <a:rPr lang="en-US">
                <a:solidFill>
                  <a:srgbClr val="404040"/>
                </a:solidFill>
              </a:rPr>
              <a:t> </a:t>
            </a:r>
            <a:r>
              <a:rPr lang="en-US" spc="-5">
                <a:solidFill>
                  <a:srgbClr val="404040"/>
                </a:solidFill>
              </a:rPr>
              <a:t>2019</a:t>
            </a:r>
            <a:r>
              <a:rPr lang="en-US" spc="30">
                <a:solidFill>
                  <a:srgbClr val="404040"/>
                </a:solidFill>
              </a:rPr>
              <a:t> </a:t>
            </a:r>
            <a:r>
              <a:rPr lang="en-US" spc="-10">
                <a:solidFill>
                  <a:srgbClr val="404040"/>
                </a:solidFill>
              </a:rPr>
              <a:t>Cybage</a:t>
            </a:r>
            <a:r>
              <a:rPr lang="en-US" spc="15">
                <a:solidFill>
                  <a:srgbClr val="404040"/>
                </a:solidFill>
              </a:rPr>
              <a:t> </a:t>
            </a:r>
            <a:r>
              <a:rPr lang="en-US" spc="-5">
                <a:solidFill>
                  <a:srgbClr val="404040"/>
                </a:solidFill>
              </a:rPr>
              <a:t>Software</a:t>
            </a:r>
            <a:r>
              <a:rPr lang="en-US">
                <a:solidFill>
                  <a:srgbClr val="404040"/>
                </a:solidFill>
              </a:rPr>
              <a:t> </a:t>
            </a:r>
            <a:r>
              <a:rPr lang="en-US" spc="-5">
                <a:solidFill>
                  <a:srgbClr val="404040"/>
                </a:solidFill>
              </a:rPr>
              <a:t>Pvt. </a:t>
            </a:r>
            <a:r>
              <a:rPr lang="en-US" spc="-10">
                <a:solidFill>
                  <a:srgbClr val="404040"/>
                </a:solidFill>
              </a:rPr>
              <a:t>Ltd.</a:t>
            </a:r>
            <a:r>
              <a:rPr lang="en-US" spc="15">
                <a:solidFill>
                  <a:srgbClr val="404040"/>
                </a:solidFill>
              </a:rPr>
              <a:t> </a:t>
            </a:r>
            <a:r>
              <a:rPr lang="en-US" spc="-10">
                <a:solidFill>
                  <a:srgbClr val="404040"/>
                </a:solidFill>
              </a:rPr>
              <a:t>All</a:t>
            </a:r>
            <a:r>
              <a:rPr lang="en-US">
                <a:solidFill>
                  <a:srgbClr val="404040"/>
                </a:solidFill>
              </a:rPr>
              <a:t> </a:t>
            </a:r>
            <a:r>
              <a:rPr lang="en-US" spc="-10">
                <a:solidFill>
                  <a:srgbClr val="404040"/>
                </a:solidFill>
              </a:rPr>
              <a:t>Rights</a:t>
            </a:r>
            <a:r>
              <a:rPr lang="en-US" spc="30">
                <a:solidFill>
                  <a:srgbClr val="404040"/>
                </a:solidFill>
              </a:rPr>
              <a:t> </a:t>
            </a:r>
            <a:r>
              <a:rPr lang="en-US" spc="-10">
                <a:solidFill>
                  <a:srgbClr val="404040"/>
                </a:solidFill>
              </a:rPr>
              <a:t>Reserved.</a:t>
            </a:r>
            <a:r>
              <a:rPr lang="en-US" spc="-5">
                <a:solidFill>
                  <a:srgbClr val="404040"/>
                </a:solidFill>
              </a:rPr>
              <a:t> </a:t>
            </a:r>
            <a:r>
              <a:rPr lang="en-US" spc="-10">
                <a:solidFill>
                  <a:srgbClr val="404040"/>
                </a:solidFill>
              </a:rPr>
              <a:t>Cybage</a:t>
            </a:r>
            <a:r>
              <a:rPr lang="en-US" spc="25">
                <a:solidFill>
                  <a:srgbClr val="404040"/>
                </a:solidFill>
              </a:rPr>
              <a:t> </a:t>
            </a:r>
            <a:r>
              <a:rPr lang="en-US" spc="-10">
                <a:solidFill>
                  <a:srgbClr val="404040"/>
                </a:solidFill>
              </a:rPr>
              <a:t>Confidential.</a:t>
            </a:r>
          </a:p>
        </p:txBody>
      </p:sp>
      <p:sp>
        <p:nvSpPr>
          <p:cNvPr id="47" name="Rectangle 46"/>
          <p:cNvSpPr/>
          <p:nvPr/>
        </p:nvSpPr>
        <p:spPr>
          <a:xfrm>
            <a:off x="703202" y="546100"/>
            <a:ext cx="4402198" cy="461665"/>
          </a:xfrm>
          <a:prstGeom prst="rect">
            <a:avLst/>
          </a:prstGeom>
        </p:spPr>
        <p:txBody>
          <a:bodyPr wrap="square">
            <a:spAutoFit/>
          </a:bodyPr>
          <a:lstStyle/>
          <a:p>
            <a:endParaRPr lang="en-US" sz="2400" b="1">
              <a:solidFill>
                <a:schemeClr val="tx2"/>
              </a:solidFill>
            </a:endParaRPr>
          </a:p>
        </p:txBody>
      </p:sp>
      <p:sp>
        <p:nvSpPr>
          <p:cNvPr id="3" name="Rectangle 2"/>
          <p:cNvSpPr/>
          <p:nvPr/>
        </p:nvSpPr>
        <p:spPr>
          <a:xfrm>
            <a:off x="609600" y="2737534"/>
            <a:ext cx="5958967" cy="646331"/>
          </a:xfrm>
          <a:prstGeom prst="rect">
            <a:avLst/>
          </a:prstGeom>
        </p:spPr>
        <p:txBody>
          <a:bodyPr wrap="square">
            <a:spAutoFit/>
          </a:bodyPr>
          <a:lstStyle/>
          <a:p>
            <a:r>
              <a:rPr lang="en-US" sz="3600" b="1">
                <a:solidFill>
                  <a:schemeClr val="bg1"/>
                </a:solidFill>
              </a:rPr>
              <a:t>Directives – Built-In</a:t>
            </a:r>
          </a:p>
        </p:txBody>
      </p:sp>
    </p:spTree>
    <p:extLst>
      <p:ext uri="{BB962C8B-B14F-4D97-AF65-F5344CB8AC3E}">
        <p14:creationId xmlns:p14="http://schemas.microsoft.com/office/powerpoint/2010/main" val="1224252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2" y="579831"/>
            <a:ext cx="2198117" cy="382156"/>
          </a:xfrm>
          <a:prstGeom prst="rect">
            <a:avLst/>
          </a:prstGeom>
        </p:spPr>
        <p:txBody>
          <a:bodyPr vert="horz" wrap="square" lIns="0" tIns="12700" rIns="0" bIns="0" rtlCol="0">
            <a:spAutoFit/>
          </a:bodyPr>
          <a:lstStyle/>
          <a:p>
            <a:pPr marL="12700">
              <a:lnSpc>
                <a:spcPct val="100000"/>
              </a:lnSpc>
              <a:spcBef>
                <a:spcPts val="100"/>
              </a:spcBef>
            </a:pPr>
            <a:r>
              <a:rPr lang="en-US" sz="2400" b="1" spc="-5">
                <a:solidFill>
                  <a:schemeClr val="tx2"/>
                </a:solidFill>
                <a:latin typeface="+mj-lt"/>
                <a:cs typeface="Tahoma"/>
              </a:rPr>
              <a:t>Directives</a:t>
            </a:r>
            <a:endParaRPr sz="2400">
              <a:solidFill>
                <a:schemeClr val="tx2"/>
              </a:solidFill>
              <a:latin typeface="+mj-lt"/>
              <a:cs typeface="Tahoma"/>
            </a:endParaRPr>
          </a:p>
        </p:txBody>
      </p:sp>
      <p:sp>
        <p:nvSpPr>
          <p:cNvPr id="9" name="object 9"/>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10" name="object 10"/>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Rectangle 3"/>
          <p:cNvSpPr/>
          <p:nvPr/>
        </p:nvSpPr>
        <p:spPr>
          <a:xfrm>
            <a:off x="533400" y="1384300"/>
            <a:ext cx="8921367" cy="1631216"/>
          </a:xfrm>
          <a:prstGeom prst="rect">
            <a:avLst/>
          </a:prstGeom>
        </p:spPr>
        <p:txBody>
          <a:bodyPr wrap="square">
            <a:spAutoFit/>
          </a:bodyPr>
          <a:lstStyle/>
          <a:p>
            <a:pPr marL="342900" indent="-342900">
              <a:buFont typeface="Wingdings" panose="05000000000000000000" pitchFamily="2" charset="2"/>
              <a:buChar char="§"/>
            </a:pPr>
            <a:r>
              <a:rPr lang="en-US" sz="2000"/>
              <a:t>An angular directive is one of the core building blocks in Angular. </a:t>
            </a:r>
          </a:p>
          <a:p>
            <a:pPr marL="342900" indent="-342900">
              <a:buFont typeface="Wingdings" panose="05000000000000000000" pitchFamily="2" charset="2"/>
              <a:buChar char="§"/>
            </a:pPr>
            <a:endParaRPr lang="en-US" sz="2000"/>
          </a:p>
          <a:p>
            <a:pPr marL="342900" indent="-342900">
              <a:buFont typeface="Wingdings" panose="05000000000000000000" pitchFamily="2" charset="2"/>
              <a:buChar char="§"/>
            </a:pPr>
            <a:r>
              <a:rPr lang="en-US" sz="2000"/>
              <a:t>A directive is instructions or guidelines for rendering a template. </a:t>
            </a:r>
          </a:p>
          <a:p>
            <a:pPr marL="342900" indent="-342900">
              <a:buFont typeface="Wingdings" panose="05000000000000000000" pitchFamily="2" charset="2"/>
              <a:buChar char="§"/>
            </a:pPr>
            <a:endParaRPr lang="en-US" sz="2000"/>
          </a:p>
          <a:p>
            <a:pPr marL="342900" indent="-342900">
              <a:buFont typeface="Wingdings" panose="05000000000000000000" pitchFamily="2" charset="2"/>
              <a:buChar char="§"/>
            </a:pPr>
            <a:r>
              <a:rPr lang="en-US" sz="2000"/>
              <a:t> Allows you to attach attributes and behaviors to a DOM element. </a:t>
            </a:r>
          </a:p>
        </p:txBody>
      </p:sp>
    </p:spTree>
    <p:extLst>
      <p:ext uri="{BB962C8B-B14F-4D97-AF65-F5344CB8AC3E}">
        <p14:creationId xmlns:p14="http://schemas.microsoft.com/office/powerpoint/2010/main" val="3675717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2" y="579831"/>
            <a:ext cx="2198117" cy="382156"/>
          </a:xfrm>
          <a:prstGeom prst="rect">
            <a:avLst/>
          </a:prstGeom>
        </p:spPr>
        <p:txBody>
          <a:bodyPr vert="horz" wrap="square" lIns="0" tIns="12700" rIns="0" bIns="0" rtlCol="0">
            <a:spAutoFit/>
          </a:bodyPr>
          <a:lstStyle/>
          <a:p>
            <a:pPr marL="12700">
              <a:lnSpc>
                <a:spcPct val="100000"/>
              </a:lnSpc>
              <a:spcBef>
                <a:spcPts val="100"/>
              </a:spcBef>
            </a:pPr>
            <a:r>
              <a:rPr lang="en-US" sz="2400" b="1" spc="-5">
                <a:solidFill>
                  <a:schemeClr val="tx2"/>
                </a:solidFill>
                <a:latin typeface="+mj-lt"/>
                <a:cs typeface="Tahoma"/>
              </a:rPr>
              <a:t>Directives</a:t>
            </a:r>
            <a:endParaRPr sz="2400">
              <a:solidFill>
                <a:schemeClr val="tx2"/>
              </a:solidFill>
              <a:latin typeface="+mj-lt"/>
              <a:cs typeface="Tahoma"/>
            </a:endParaRPr>
          </a:p>
        </p:txBody>
      </p:sp>
      <p:sp>
        <p:nvSpPr>
          <p:cNvPr id="9" name="object 9"/>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10" name="object 10"/>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Rectangle 3"/>
          <p:cNvSpPr/>
          <p:nvPr/>
        </p:nvSpPr>
        <p:spPr>
          <a:xfrm>
            <a:off x="533399" y="1003300"/>
            <a:ext cx="8921367" cy="369332"/>
          </a:xfrm>
          <a:prstGeom prst="rect">
            <a:avLst/>
          </a:prstGeom>
        </p:spPr>
        <p:txBody>
          <a:bodyPr wrap="square">
            <a:spAutoFit/>
          </a:bodyPr>
          <a:lstStyle/>
          <a:p>
            <a:pPr marL="285750" indent="-285750">
              <a:buFont typeface="Arial" panose="020B0604020202020204" pitchFamily="34" charset="0"/>
              <a:buChar char="•"/>
            </a:pPr>
            <a:endParaRPr lang="en-US"/>
          </a:p>
        </p:txBody>
      </p:sp>
      <p:pic>
        <p:nvPicPr>
          <p:cNvPr id="5" name="Picture 4"/>
          <p:cNvPicPr>
            <a:picLocks noChangeAspect="1"/>
          </p:cNvPicPr>
          <p:nvPr/>
        </p:nvPicPr>
        <p:blipFill>
          <a:blip r:embed="rId3"/>
          <a:stretch>
            <a:fillRect/>
          </a:stretch>
        </p:blipFill>
        <p:spPr>
          <a:xfrm>
            <a:off x="2057399" y="1374775"/>
            <a:ext cx="6497573" cy="2914650"/>
          </a:xfrm>
          <a:prstGeom prst="rect">
            <a:avLst/>
          </a:prstGeom>
        </p:spPr>
      </p:pic>
      <p:sp>
        <p:nvSpPr>
          <p:cNvPr id="6" name="TextBox 5">
            <a:extLst>
              <a:ext uri="{FF2B5EF4-FFF2-40B4-BE49-F238E27FC236}">
                <a16:creationId xmlns:a16="http://schemas.microsoft.com/office/drawing/2014/main" id="{A25851B2-CD40-060C-D703-9AD7163CA57E}"/>
              </a:ext>
            </a:extLst>
          </p:cNvPr>
          <p:cNvSpPr txBox="1"/>
          <p:nvPr/>
        </p:nvSpPr>
        <p:spPr>
          <a:xfrm>
            <a:off x="1844009" y="3746500"/>
            <a:ext cx="2399055" cy="276999"/>
          </a:xfrm>
          <a:prstGeom prst="rect">
            <a:avLst/>
          </a:prstGeom>
          <a:noFill/>
        </p:spPr>
        <p:txBody>
          <a:bodyPr wrap="none" rtlCol="0">
            <a:spAutoFit/>
          </a:bodyPr>
          <a:lstStyle/>
          <a:p>
            <a:r>
              <a:rPr lang="en-US" sz="1200"/>
              <a:t>This we discussed in previous slides</a:t>
            </a:r>
          </a:p>
        </p:txBody>
      </p:sp>
    </p:spTree>
    <p:extLst>
      <p:ext uri="{BB962C8B-B14F-4D97-AF65-F5344CB8AC3E}">
        <p14:creationId xmlns:p14="http://schemas.microsoft.com/office/powerpoint/2010/main" val="1922414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381000"/>
          </a:xfrm>
          <a:custGeom>
            <a:avLst/>
            <a:gdLst/>
            <a:ahLst/>
            <a:cxnLst/>
            <a:rect l="l" t="t" r="r" b="b"/>
            <a:pathLst>
              <a:path w="675640" h="381000">
                <a:moveTo>
                  <a:pt x="675271" y="0"/>
                </a:moveTo>
                <a:lnTo>
                  <a:pt x="0" y="0"/>
                </a:lnTo>
                <a:lnTo>
                  <a:pt x="0" y="115062"/>
                </a:lnTo>
                <a:lnTo>
                  <a:pt x="0" y="265899"/>
                </a:lnTo>
                <a:lnTo>
                  <a:pt x="0" y="380961"/>
                </a:lnTo>
                <a:lnTo>
                  <a:pt x="675271" y="380961"/>
                </a:lnTo>
                <a:lnTo>
                  <a:pt x="675271" y="265899"/>
                </a:lnTo>
                <a:lnTo>
                  <a:pt x="675271" y="115062"/>
                </a:lnTo>
                <a:lnTo>
                  <a:pt x="675271" y="0"/>
                </a:lnTo>
                <a:close/>
              </a:path>
            </a:pathLst>
          </a:custGeom>
          <a:solidFill>
            <a:srgbClr val="00B8F0"/>
          </a:solidFill>
        </p:spPr>
        <p:txBody>
          <a:bodyPr wrap="square" lIns="0" tIns="0" rIns="0" bIns="0" rtlCol="0"/>
          <a:lstStyle/>
          <a:p>
            <a:endParaRPr/>
          </a:p>
        </p:txBody>
      </p:sp>
      <p:sp>
        <p:nvSpPr>
          <p:cNvPr id="44" name="object 4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45" name="object 4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7" name="Rectangle 46"/>
          <p:cNvSpPr/>
          <p:nvPr/>
        </p:nvSpPr>
        <p:spPr>
          <a:xfrm>
            <a:off x="703202" y="546100"/>
            <a:ext cx="4402198" cy="461665"/>
          </a:xfrm>
          <a:prstGeom prst="rect">
            <a:avLst/>
          </a:prstGeom>
        </p:spPr>
        <p:txBody>
          <a:bodyPr wrap="square">
            <a:spAutoFit/>
          </a:bodyPr>
          <a:lstStyle/>
          <a:p>
            <a:r>
              <a:rPr lang="en-US" sz="2400" b="1">
                <a:solidFill>
                  <a:schemeClr val="tx2"/>
                </a:solidFill>
              </a:rPr>
              <a:t>Introduction Of Angular</a:t>
            </a:r>
          </a:p>
        </p:txBody>
      </p:sp>
      <p:sp>
        <p:nvSpPr>
          <p:cNvPr id="3" name="Rectangle 2"/>
          <p:cNvSpPr/>
          <p:nvPr/>
        </p:nvSpPr>
        <p:spPr>
          <a:xfrm>
            <a:off x="762000" y="1231900"/>
            <a:ext cx="8915400" cy="3083921"/>
          </a:xfrm>
          <a:prstGeom prst="rect">
            <a:avLst/>
          </a:prstGeom>
        </p:spPr>
        <p:txBody>
          <a:bodyPr wrap="square">
            <a:spAutoFit/>
          </a:bodyPr>
          <a:lstStyle/>
          <a:p>
            <a:r>
              <a:rPr lang="en-US" sz="2000"/>
              <a:t>Angular is a development platform, built on Type Script.</a:t>
            </a:r>
          </a:p>
          <a:p>
            <a:r>
              <a:rPr lang="en-US" sz="2000"/>
              <a:t>As a platform, Angular includes.</a:t>
            </a:r>
          </a:p>
          <a:p>
            <a:pPr marL="285750" indent="-285750">
              <a:lnSpc>
                <a:spcPct val="200000"/>
              </a:lnSpc>
              <a:buFont typeface="Wingdings" panose="05000000000000000000" pitchFamily="2" charset="2"/>
              <a:buChar char="§"/>
            </a:pPr>
            <a:r>
              <a:rPr lang="en-US" sz="2000"/>
              <a:t>A component-based framework for building scalable web applications.</a:t>
            </a:r>
          </a:p>
          <a:p>
            <a:pPr marL="285750" indent="-285750">
              <a:lnSpc>
                <a:spcPct val="200000"/>
              </a:lnSpc>
              <a:buFont typeface="Wingdings" panose="05000000000000000000" pitchFamily="2" charset="2"/>
              <a:buChar char="§"/>
            </a:pPr>
            <a:r>
              <a:rPr lang="en-US" sz="2000"/>
              <a:t>A collection of well-integrated libraries that cover a wide variety of features, including routing forms management, client-server communication, and more.</a:t>
            </a:r>
          </a:p>
          <a:p>
            <a:pPr marL="285750" indent="-285750">
              <a:lnSpc>
                <a:spcPct val="200000"/>
              </a:lnSpc>
              <a:buFont typeface="Wingdings" panose="05000000000000000000" pitchFamily="2" charset="2"/>
              <a:buChar char="§"/>
            </a:pPr>
            <a:r>
              <a:rPr lang="en-US" sz="2000"/>
              <a:t>A suite of developer tools to help you develop, build, test, and update your code.</a:t>
            </a:r>
          </a:p>
        </p:txBody>
      </p:sp>
    </p:spTree>
    <p:extLst>
      <p:ext uri="{BB962C8B-B14F-4D97-AF65-F5344CB8AC3E}">
        <p14:creationId xmlns:p14="http://schemas.microsoft.com/office/powerpoint/2010/main" val="3881619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7" name="object 7"/>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pic>
        <p:nvPicPr>
          <p:cNvPr id="8" name="Picture 7"/>
          <p:cNvPicPr>
            <a:picLocks noChangeAspect="1"/>
          </p:cNvPicPr>
          <p:nvPr/>
        </p:nvPicPr>
        <p:blipFill>
          <a:blip r:embed="rId3"/>
          <a:stretch>
            <a:fillRect/>
          </a:stretch>
        </p:blipFill>
        <p:spPr>
          <a:xfrm>
            <a:off x="695128" y="644373"/>
            <a:ext cx="8014244" cy="374540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419" y="1265443"/>
            <a:ext cx="9239250" cy="3238500"/>
          </a:xfrm>
          <a:prstGeom prst="rect">
            <a:avLst/>
          </a:prstGeom>
        </p:spPr>
      </p:pic>
    </p:spTree>
    <p:extLst>
      <p:ext uri="{BB962C8B-B14F-4D97-AF65-F5344CB8AC3E}">
        <p14:creationId xmlns:p14="http://schemas.microsoft.com/office/powerpoint/2010/main" val="3998433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9249" y="970624"/>
            <a:ext cx="8601075" cy="4305300"/>
          </a:xfrm>
          <a:prstGeom prst="rect">
            <a:avLst/>
          </a:prstGeom>
        </p:spPr>
      </p:pic>
    </p:spTree>
    <p:extLst>
      <p:ext uri="{BB962C8B-B14F-4D97-AF65-F5344CB8AC3E}">
        <p14:creationId xmlns:p14="http://schemas.microsoft.com/office/powerpoint/2010/main" val="1144814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0804" y="579831"/>
            <a:ext cx="3301365" cy="727710"/>
          </a:xfrm>
          <a:prstGeom prst="rect">
            <a:avLst/>
          </a:prstGeom>
        </p:spPr>
        <p:txBody>
          <a:bodyPr vert="horz" wrap="square" lIns="0" tIns="12700" rIns="0" bIns="0" rtlCol="0">
            <a:spAutoFit/>
          </a:bodyPr>
          <a:lstStyle/>
          <a:p>
            <a:pPr marL="194945">
              <a:lnSpc>
                <a:spcPct val="100000"/>
              </a:lnSpc>
              <a:spcBef>
                <a:spcPts val="100"/>
              </a:spcBef>
            </a:pPr>
            <a:r>
              <a:rPr sz="1800" b="1" spc="-5">
                <a:latin typeface="Tahoma"/>
                <a:cs typeface="Tahoma"/>
              </a:rPr>
              <a:t>Built-in</a:t>
            </a:r>
            <a:r>
              <a:rPr sz="1800" b="1" spc="-45">
                <a:latin typeface="Tahoma"/>
                <a:cs typeface="Tahoma"/>
              </a:rPr>
              <a:t> </a:t>
            </a:r>
            <a:r>
              <a:rPr sz="1800" b="1" spc="-5">
                <a:latin typeface="Tahoma"/>
                <a:cs typeface="Tahoma"/>
              </a:rPr>
              <a:t>Directive</a:t>
            </a:r>
            <a:r>
              <a:rPr sz="1800" b="1" spc="-35">
                <a:latin typeface="Tahoma"/>
                <a:cs typeface="Tahoma"/>
              </a:rPr>
              <a:t> </a:t>
            </a:r>
            <a:r>
              <a:rPr sz="1800" b="1" spc="-5">
                <a:latin typeface="Tahoma"/>
                <a:cs typeface="Tahoma"/>
              </a:rPr>
              <a:t>(contd…)</a:t>
            </a:r>
            <a:endParaRPr sz="1800">
              <a:latin typeface="Tahoma"/>
              <a:cs typeface="Tahoma"/>
            </a:endParaRPr>
          </a:p>
          <a:p>
            <a:pPr marL="390525" indent="-378460">
              <a:lnSpc>
                <a:spcPct val="100000"/>
              </a:lnSpc>
              <a:spcBef>
                <a:spcPts val="1450"/>
              </a:spcBef>
              <a:buFont typeface="Arial MT"/>
              <a:buChar char="•"/>
              <a:tabLst>
                <a:tab pos="390525" algn="l"/>
                <a:tab pos="391160" algn="l"/>
              </a:tabLst>
            </a:pPr>
            <a:r>
              <a:rPr sz="1600" spc="-10">
                <a:latin typeface="Tahoma"/>
                <a:cs typeface="Tahoma"/>
              </a:rPr>
              <a:t>NgSwitch</a:t>
            </a:r>
            <a:endParaRPr sz="1600">
              <a:latin typeface="Tahoma"/>
              <a:cs typeface="Tahoma"/>
            </a:endParaRPr>
          </a:p>
        </p:txBody>
      </p:sp>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pic>
        <p:nvPicPr>
          <p:cNvPr id="6" name="Picture 5"/>
          <p:cNvPicPr>
            <a:picLocks noChangeAspect="1"/>
          </p:cNvPicPr>
          <p:nvPr/>
        </p:nvPicPr>
        <p:blipFill>
          <a:blip r:embed="rId3"/>
          <a:stretch>
            <a:fillRect/>
          </a:stretch>
        </p:blipFill>
        <p:spPr>
          <a:xfrm>
            <a:off x="2362200" y="1307541"/>
            <a:ext cx="5334000" cy="33528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0804" y="579831"/>
            <a:ext cx="3301365" cy="289823"/>
          </a:xfrm>
          <a:prstGeom prst="rect">
            <a:avLst/>
          </a:prstGeom>
        </p:spPr>
        <p:txBody>
          <a:bodyPr vert="horz" wrap="square" lIns="0" tIns="12700" rIns="0" bIns="0" rtlCol="0">
            <a:spAutoFit/>
          </a:bodyPr>
          <a:lstStyle/>
          <a:p>
            <a:pPr marL="194945">
              <a:lnSpc>
                <a:spcPct val="100000"/>
              </a:lnSpc>
              <a:spcBef>
                <a:spcPts val="100"/>
              </a:spcBef>
            </a:pPr>
            <a:r>
              <a:rPr lang="en-US" sz="1800" b="1" spc="-5">
                <a:latin typeface="Tahoma"/>
                <a:cs typeface="Tahoma"/>
              </a:rPr>
              <a:t>Built-in</a:t>
            </a:r>
            <a:r>
              <a:rPr lang="en-US" sz="1800" b="1" spc="-45">
                <a:latin typeface="Tahoma"/>
                <a:cs typeface="Tahoma"/>
              </a:rPr>
              <a:t> Attribute </a:t>
            </a:r>
            <a:r>
              <a:rPr lang="en-US" sz="1800" b="1" spc="-5">
                <a:latin typeface="Tahoma"/>
                <a:cs typeface="Tahoma"/>
              </a:rPr>
              <a:t>Directive</a:t>
            </a:r>
            <a:endParaRPr sz="1600">
              <a:latin typeface="Tahoma"/>
              <a:cs typeface="Tahoma"/>
            </a:endParaRPr>
          </a:p>
        </p:txBody>
      </p:sp>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graphicFrame>
        <p:nvGraphicFramePr>
          <p:cNvPr id="3" name="Table 2">
            <a:extLst>
              <a:ext uri="{FF2B5EF4-FFF2-40B4-BE49-F238E27FC236}">
                <a16:creationId xmlns:a16="http://schemas.microsoft.com/office/drawing/2014/main" id="{C851C2CE-9728-3FA5-BAA9-D8AD6A995342}"/>
              </a:ext>
            </a:extLst>
          </p:cNvPr>
          <p:cNvGraphicFramePr>
            <a:graphicFrameLocks noGrp="1"/>
          </p:cNvGraphicFramePr>
          <p:nvPr/>
        </p:nvGraphicFramePr>
        <p:xfrm>
          <a:off x="590550" y="1616316"/>
          <a:ext cx="7305674" cy="2739542"/>
        </p:xfrm>
        <a:graphic>
          <a:graphicData uri="http://schemas.openxmlformats.org/drawingml/2006/table">
            <a:tbl>
              <a:tblPr/>
              <a:tblGrid>
                <a:gridCol w="3652837">
                  <a:extLst>
                    <a:ext uri="{9D8B030D-6E8A-4147-A177-3AD203B41FA5}">
                      <a16:colId xmlns:a16="http://schemas.microsoft.com/office/drawing/2014/main" val="32583947"/>
                    </a:ext>
                  </a:extLst>
                </a:gridCol>
                <a:gridCol w="3652837">
                  <a:extLst>
                    <a:ext uri="{9D8B030D-6E8A-4147-A177-3AD203B41FA5}">
                      <a16:colId xmlns:a16="http://schemas.microsoft.com/office/drawing/2014/main" val="2207177257"/>
                    </a:ext>
                  </a:extLst>
                </a:gridCol>
              </a:tblGrid>
              <a:tr h="391364">
                <a:tc>
                  <a:txBody>
                    <a:bodyPr/>
                    <a:lstStyle/>
                    <a:p>
                      <a:pPr algn="l"/>
                      <a:r>
                        <a:rPr lang="en-US" sz="1800" b="0" cap="all">
                          <a:solidFill>
                            <a:srgbClr val="444444"/>
                          </a:solidFill>
                          <a:effectLst/>
                        </a:rPr>
                        <a:t>COMMON DIRECTIVES</a:t>
                      </a:r>
                    </a:p>
                  </a:txBody>
                  <a:tcPr marL="175565" marR="175565" marT="58522" marB="58522" anchor="ctr">
                    <a:lnL>
                      <a:noFill/>
                    </a:lnL>
                    <a:lnR>
                      <a:noFill/>
                    </a:lnR>
                    <a:lnT>
                      <a:noFill/>
                    </a:lnT>
                    <a:lnB w="7315" cap="flat" cmpd="sng" algn="ctr">
                      <a:solidFill>
                        <a:srgbClr val="DBDBDB"/>
                      </a:solidFill>
                      <a:prstDash val="solid"/>
                      <a:round/>
                      <a:headEnd type="none" w="med" len="med"/>
                      <a:tailEnd type="none" w="med" len="med"/>
                    </a:lnB>
                    <a:solidFill>
                      <a:srgbClr val="FFFFFF"/>
                    </a:solidFill>
                  </a:tcPr>
                </a:tc>
                <a:tc>
                  <a:txBody>
                    <a:bodyPr/>
                    <a:lstStyle/>
                    <a:p>
                      <a:pPr algn="l"/>
                      <a:r>
                        <a:rPr lang="en-US" sz="1800" b="0" cap="all">
                          <a:solidFill>
                            <a:srgbClr val="444444"/>
                          </a:solidFill>
                          <a:effectLst/>
                        </a:rPr>
                        <a:t>DETAILS</a:t>
                      </a:r>
                    </a:p>
                  </a:txBody>
                  <a:tcPr marL="175565" marR="175565" marT="58522" marB="58522" anchor="ctr">
                    <a:lnL>
                      <a:noFill/>
                    </a:lnL>
                    <a:lnR>
                      <a:noFill/>
                    </a:lnR>
                    <a:lnT>
                      <a:noFill/>
                    </a:lnT>
                    <a:lnB w="731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809082813"/>
                  </a:ext>
                </a:extLst>
              </a:tr>
              <a:tr h="782726">
                <a:tc>
                  <a:txBody>
                    <a:bodyPr/>
                    <a:lstStyle/>
                    <a:p>
                      <a:pPr algn="l" fontAlgn="base"/>
                      <a:r>
                        <a:rPr lang="en-US" sz="1800" b="0" u="none" strike="noStrike">
                          <a:solidFill>
                            <a:srgbClr val="1976D2"/>
                          </a:solidFill>
                          <a:effectLst/>
                          <a:latin typeface="inherit"/>
                          <a:hlinkClick r:id="rId3"/>
                        </a:rPr>
                        <a:t>NgClass</a:t>
                      </a:r>
                      <a:endParaRPr lang="en-US" sz="1800" b="0">
                        <a:effectLst/>
                      </a:endParaRPr>
                    </a:p>
                  </a:txBody>
                  <a:tcPr marL="117043" marR="117043" marT="117043" marB="117043" anchor="ctr">
                    <a:lnL>
                      <a:noFill/>
                    </a:lnL>
                    <a:lnR>
                      <a:noFill/>
                    </a:lnR>
                    <a:lnT w="7315" cap="flat" cmpd="sng" algn="ctr">
                      <a:solidFill>
                        <a:srgbClr val="DBDBDB"/>
                      </a:solidFill>
                      <a:prstDash val="solid"/>
                      <a:round/>
                      <a:headEnd type="none" w="med" len="med"/>
                      <a:tailEnd type="none" w="med" len="med"/>
                    </a:lnT>
                    <a:lnB w="7315" cap="flat" cmpd="sng" algn="ctr">
                      <a:solidFill>
                        <a:srgbClr val="DBDBDB"/>
                      </a:solidFill>
                      <a:prstDash val="solid"/>
                      <a:round/>
                      <a:headEnd type="none" w="med" len="med"/>
                      <a:tailEnd type="none" w="med" len="med"/>
                    </a:lnB>
                    <a:solidFill>
                      <a:srgbClr val="FFFFFF"/>
                    </a:solidFill>
                  </a:tcPr>
                </a:tc>
                <a:tc>
                  <a:txBody>
                    <a:bodyPr/>
                    <a:lstStyle/>
                    <a:p>
                      <a:pPr algn="l" fontAlgn="base"/>
                      <a:r>
                        <a:rPr lang="en-US" sz="1800" b="0">
                          <a:effectLst/>
                        </a:rPr>
                        <a:t>Adds and removes a set of CSS classes.</a:t>
                      </a:r>
                    </a:p>
                  </a:txBody>
                  <a:tcPr marL="117043" marR="117043" marT="117043" marB="117043" anchor="ctr">
                    <a:lnL>
                      <a:noFill/>
                    </a:lnL>
                    <a:lnR>
                      <a:noFill/>
                    </a:lnR>
                    <a:lnT w="7315" cap="flat" cmpd="sng" algn="ctr">
                      <a:solidFill>
                        <a:srgbClr val="DBDBDB"/>
                      </a:solidFill>
                      <a:prstDash val="solid"/>
                      <a:round/>
                      <a:headEnd type="none" w="med" len="med"/>
                      <a:tailEnd type="none" w="med" len="med"/>
                    </a:lnT>
                    <a:lnB w="731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700946813"/>
                  </a:ext>
                </a:extLst>
              </a:tr>
              <a:tr h="782726">
                <a:tc>
                  <a:txBody>
                    <a:bodyPr/>
                    <a:lstStyle/>
                    <a:p>
                      <a:pPr algn="l" fontAlgn="base"/>
                      <a:r>
                        <a:rPr lang="en-US" sz="1800" b="0" u="none" strike="noStrike">
                          <a:solidFill>
                            <a:srgbClr val="1976D2"/>
                          </a:solidFill>
                          <a:effectLst/>
                          <a:latin typeface="inherit"/>
                          <a:hlinkClick r:id="rId4"/>
                        </a:rPr>
                        <a:t>NgStyle</a:t>
                      </a:r>
                      <a:endParaRPr lang="en-US" sz="1800" b="0">
                        <a:effectLst/>
                      </a:endParaRPr>
                    </a:p>
                  </a:txBody>
                  <a:tcPr marL="117043" marR="117043" marT="117043" marB="117043" anchor="ctr">
                    <a:lnL>
                      <a:noFill/>
                    </a:lnL>
                    <a:lnR>
                      <a:noFill/>
                    </a:lnR>
                    <a:lnT w="7315" cap="flat" cmpd="sng" algn="ctr">
                      <a:solidFill>
                        <a:srgbClr val="DBDBDB"/>
                      </a:solidFill>
                      <a:prstDash val="solid"/>
                      <a:round/>
                      <a:headEnd type="none" w="med" len="med"/>
                      <a:tailEnd type="none" w="med" len="med"/>
                    </a:lnT>
                    <a:lnB w="7315" cap="flat" cmpd="sng" algn="ctr">
                      <a:solidFill>
                        <a:srgbClr val="DBDBDB"/>
                      </a:solidFill>
                      <a:prstDash val="solid"/>
                      <a:round/>
                      <a:headEnd type="none" w="med" len="med"/>
                      <a:tailEnd type="none" w="med" len="med"/>
                    </a:lnB>
                    <a:solidFill>
                      <a:srgbClr val="FFFFFF"/>
                    </a:solidFill>
                  </a:tcPr>
                </a:tc>
                <a:tc>
                  <a:txBody>
                    <a:bodyPr/>
                    <a:lstStyle/>
                    <a:p>
                      <a:pPr algn="l" fontAlgn="base"/>
                      <a:r>
                        <a:rPr lang="en-US" sz="1800" b="0">
                          <a:effectLst/>
                        </a:rPr>
                        <a:t>Adds and removes a set of HTML styles.</a:t>
                      </a:r>
                    </a:p>
                  </a:txBody>
                  <a:tcPr marL="117043" marR="117043" marT="117043" marB="117043" anchor="ctr">
                    <a:lnL>
                      <a:noFill/>
                    </a:lnL>
                    <a:lnR>
                      <a:noFill/>
                    </a:lnR>
                    <a:lnT w="7315" cap="flat" cmpd="sng" algn="ctr">
                      <a:solidFill>
                        <a:srgbClr val="DBDBDB"/>
                      </a:solidFill>
                      <a:prstDash val="solid"/>
                      <a:round/>
                      <a:headEnd type="none" w="med" len="med"/>
                      <a:tailEnd type="none" w="med" len="med"/>
                    </a:lnT>
                    <a:lnB w="731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216796963"/>
                  </a:ext>
                </a:extLst>
              </a:tr>
              <a:tr h="782726">
                <a:tc>
                  <a:txBody>
                    <a:bodyPr/>
                    <a:lstStyle/>
                    <a:p>
                      <a:pPr algn="l" fontAlgn="base"/>
                      <a:r>
                        <a:rPr lang="en-US" sz="1800" b="0" u="none" strike="noStrike">
                          <a:solidFill>
                            <a:srgbClr val="1976D2"/>
                          </a:solidFill>
                          <a:effectLst/>
                          <a:latin typeface="inherit"/>
                          <a:hlinkClick r:id="rId5"/>
                        </a:rPr>
                        <a:t>NgModel</a:t>
                      </a:r>
                      <a:endParaRPr lang="en-US" sz="1800" b="0">
                        <a:effectLst/>
                      </a:endParaRPr>
                    </a:p>
                  </a:txBody>
                  <a:tcPr marL="117043" marR="117043" marT="117043" marB="117043" anchor="ctr">
                    <a:lnL>
                      <a:noFill/>
                    </a:lnL>
                    <a:lnR>
                      <a:noFill/>
                    </a:lnR>
                    <a:lnT w="7315" cap="flat" cmpd="sng" algn="ctr">
                      <a:solidFill>
                        <a:srgbClr val="DBDBDB"/>
                      </a:solidFill>
                      <a:prstDash val="solid"/>
                      <a:round/>
                      <a:headEnd type="none" w="med" len="med"/>
                      <a:tailEnd type="none" w="med" len="med"/>
                    </a:lnT>
                    <a:lnB>
                      <a:noFill/>
                    </a:lnB>
                    <a:solidFill>
                      <a:srgbClr val="FFFFFF"/>
                    </a:solidFill>
                  </a:tcPr>
                </a:tc>
                <a:tc>
                  <a:txBody>
                    <a:bodyPr/>
                    <a:lstStyle/>
                    <a:p>
                      <a:pPr algn="l" fontAlgn="base"/>
                      <a:r>
                        <a:rPr lang="en-US" sz="1800" b="0">
                          <a:effectLst/>
                        </a:rPr>
                        <a:t>Adds two-way data binding to an HTML form element.</a:t>
                      </a:r>
                    </a:p>
                  </a:txBody>
                  <a:tcPr marL="117043" marR="117043" marT="117043" marB="117043" anchor="ctr">
                    <a:lnL>
                      <a:noFill/>
                    </a:lnL>
                    <a:lnR>
                      <a:noFill/>
                    </a:lnR>
                    <a:lnT w="7315" cap="flat" cmpd="sng" algn="ctr">
                      <a:solidFill>
                        <a:srgbClr val="DBDBDB"/>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979642611"/>
                  </a:ext>
                </a:extLst>
              </a:tr>
            </a:tbl>
          </a:graphicData>
        </a:graphic>
      </p:graphicFrame>
    </p:spTree>
    <p:extLst>
      <p:ext uri="{BB962C8B-B14F-4D97-AF65-F5344CB8AC3E}">
        <p14:creationId xmlns:p14="http://schemas.microsoft.com/office/powerpoint/2010/main" val="3124207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451100"/>
            <a:ext cx="6416167" cy="1219200"/>
          </a:xfrm>
          <a:custGeom>
            <a:avLst/>
            <a:gdLst/>
            <a:ahLst/>
            <a:cxnLst/>
            <a:rect l="l" t="t" r="r" b="b"/>
            <a:pathLst>
              <a:path w="675640" h="381000">
                <a:moveTo>
                  <a:pt x="675271" y="0"/>
                </a:moveTo>
                <a:lnTo>
                  <a:pt x="0" y="0"/>
                </a:lnTo>
                <a:lnTo>
                  <a:pt x="0" y="115062"/>
                </a:lnTo>
                <a:lnTo>
                  <a:pt x="0" y="265899"/>
                </a:lnTo>
                <a:lnTo>
                  <a:pt x="0" y="380961"/>
                </a:lnTo>
                <a:lnTo>
                  <a:pt x="675271" y="380961"/>
                </a:lnTo>
                <a:lnTo>
                  <a:pt x="675271" y="265899"/>
                </a:lnTo>
                <a:lnTo>
                  <a:pt x="675271" y="115062"/>
                </a:lnTo>
                <a:lnTo>
                  <a:pt x="675271" y="0"/>
                </a:lnTo>
                <a:close/>
              </a:path>
            </a:pathLst>
          </a:custGeom>
          <a:solidFill>
            <a:srgbClr val="00B8F0"/>
          </a:solidFill>
        </p:spPr>
        <p:txBody>
          <a:bodyPr wrap="square" lIns="0" tIns="0" rIns="0" bIns="0" rtlCol="0"/>
          <a:lstStyle/>
          <a:p>
            <a:endParaRPr/>
          </a:p>
        </p:txBody>
      </p:sp>
      <p:sp>
        <p:nvSpPr>
          <p:cNvPr id="44" name="object 4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lang="en-US" sz="900" spc="-5">
                <a:solidFill>
                  <a:srgbClr val="404040"/>
                </a:solidFill>
                <a:latin typeface="Segoe UI"/>
                <a:cs typeface="Segoe UI"/>
                <a:hlinkClick r:id="rId2"/>
              </a:rPr>
              <a:t>www.cybage.com</a:t>
            </a:r>
            <a:endParaRPr lang="en-US" sz="900">
              <a:latin typeface="Segoe UI"/>
              <a:cs typeface="Segoe UI"/>
            </a:endParaRPr>
          </a:p>
        </p:txBody>
      </p:sp>
      <p:sp>
        <p:nvSpPr>
          <p:cNvPr id="45" name="object 4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lang="en-US" spc="-10">
                <a:solidFill>
                  <a:srgbClr val="404040"/>
                </a:solidFill>
              </a:rPr>
              <a:t>Copyright</a:t>
            </a:r>
            <a:r>
              <a:rPr lang="en-US" spc="5">
                <a:solidFill>
                  <a:srgbClr val="404040"/>
                </a:solidFill>
              </a:rPr>
              <a:t> </a:t>
            </a:r>
            <a:r>
              <a:rPr lang="en-US" spc="-5">
                <a:solidFill>
                  <a:srgbClr val="404040"/>
                </a:solidFill>
              </a:rPr>
              <a:t>©</a:t>
            </a:r>
            <a:r>
              <a:rPr lang="en-US">
                <a:solidFill>
                  <a:srgbClr val="404040"/>
                </a:solidFill>
              </a:rPr>
              <a:t> </a:t>
            </a:r>
            <a:r>
              <a:rPr lang="en-US" spc="-5">
                <a:solidFill>
                  <a:srgbClr val="404040"/>
                </a:solidFill>
              </a:rPr>
              <a:t>2019</a:t>
            </a:r>
            <a:r>
              <a:rPr lang="en-US" spc="30">
                <a:solidFill>
                  <a:srgbClr val="404040"/>
                </a:solidFill>
              </a:rPr>
              <a:t> </a:t>
            </a:r>
            <a:r>
              <a:rPr lang="en-US" spc="-10">
                <a:solidFill>
                  <a:srgbClr val="404040"/>
                </a:solidFill>
              </a:rPr>
              <a:t>Cybage</a:t>
            </a:r>
            <a:r>
              <a:rPr lang="en-US" spc="15">
                <a:solidFill>
                  <a:srgbClr val="404040"/>
                </a:solidFill>
              </a:rPr>
              <a:t> </a:t>
            </a:r>
            <a:r>
              <a:rPr lang="en-US" spc="-5">
                <a:solidFill>
                  <a:srgbClr val="404040"/>
                </a:solidFill>
              </a:rPr>
              <a:t>Software</a:t>
            </a:r>
            <a:r>
              <a:rPr lang="en-US">
                <a:solidFill>
                  <a:srgbClr val="404040"/>
                </a:solidFill>
              </a:rPr>
              <a:t> </a:t>
            </a:r>
            <a:r>
              <a:rPr lang="en-US" spc="-5">
                <a:solidFill>
                  <a:srgbClr val="404040"/>
                </a:solidFill>
              </a:rPr>
              <a:t>Pvt. </a:t>
            </a:r>
            <a:r>
              <a:rPr lang="en-US" spc="-10">
                <a:solidFill>
                  <a:srgbClr val="404040"/>
                </a:solidFill>
              </a:rPr>
              <a:t>Ltd.</a:t>
            </a:r>
            <a:r>
              <a:rPr lang="en-US" spc="15">
                <a:solidFill>
                  <a:srgbClr val="404040"/>
                </a:solidFill>
              </a:rPr>
              <a:t> </a:t>
            </a:r>
            <a:r>
              <a:rPr lang="en-US" spc="-10">
                <a:solidFill>
                  <a:srgbClr val="404040"/>
                </a:solidFill>
              </a:rPr>
              <a:t>All</a:t>
            </a:r>
            <a:r>
              <a:rPr lang="en-US">
                <a:solidFill>
                  <a:srgbClr val="404040"/>
                </a:solidFill>
              </a:rPr>
              <a:t> </a:t>
            </a:r>
            <a:r>
              <a:rPr lang="en-US" spc="-10">
                <a:solidFill>
                  <a:srgbClr val="404040"/>
                </a:solidFill>
              </a:rPr>
              <a:t>Rights</a:t>
            </a:r>
            <a:r>
              <a:rPr lang="en-US" spc="30">
                <a:solidFill>
                  <a:srgbClr val="404040"/>
                </a:solidFill>
              </a:rPr>
              <a:t> </a:t>
            </a:r>
            <a:r>
              <a:rPr lang="en-US" spc="-10">
                <a:solidFill>
                  <a:srgbClr val="404040"/>
                </a:solidFill>
              </a:rPr>
              <a:t>Reserved.</a:t>
            </a:r>
            <a:r>
              <a:rPr lang="en-US" spc="-5">
                <a:solidFill>
                  <a:srgbClr val="404040"/>
                </a:solidFill>
              </a:rPr>
              <a:t> </a:t>
            </a:r>
            <a:r>
              <a:rPr lang="en-US" spc="-10">
                <a:solidFill>
                  <a:srgbClr val="404040"/>
                </a:solidFill>
              </a:rPr>
              <a:t>Cybage</a:t>
            </a:r>
            <a:r>
              <a:rPr lang="en-US" spc="25">
                <a:solidFill>
                  <a:srgbClr val="404040"/>
                </a:solidFill>
              </a:rPr>
              <a:t> </a:t>
            </a:r>
            <a:r>
              <a:rPr lang="en-US" spc="-10">
                <a:solidFill>
                  <a:srgbClr val="404040"/>
                </a:solidFill>
              </a:rPr>
              <a:t>Confidential.</a:t>
            </a:r>
          </a:p>
        </p:txBody>
      </p:sp>
      <p:sp>
        <p:nvSpPr>
          <p:cNvPr id="47" name="Rectangle 46"/>
          <p:cNvSpPr/>
          <p:nvPr/>
        </p:nvSpPr>
        <p:spPr>
          <a:xfrm>
            <a:off x="703202" y="546100"/>
            <a:ext cx="4402198" cy="461665"/>
          </a:xfrm>
          <a:prstGeom prst="rect">
            <a:avLst/>
          </a:prstGeom>
        </p:spPr>
        <p:txBody>
          <a:bodyPr wrap="square">
            <a:spAutoFit/>
          </a:bodyPr>
          <a:lstStyle/>
          <a:p>
            <a:endParaRPr lang="en-US" sz="2400" b="1">
              <a:solidFill>
                <a:schemeClr val="tx2"/>
              </a:solidFill>
            </a:endParaRPr>
          </a:p>
        </p:txBody>
      </p:sp>
      <p:sp>
        <p:nvSpPr>
          <p:cNvPr id="3" name="Rectangle 2"/>
          <p:cNvSpPr/>
          <p:nvPr/>
        </p:nvSpPr>
        <p:spPr>
          <a:xfrm>
            <a:off x="381000" y="2737534"/>
            <a:ext cx="5958967" cy="646331"/>
          </a:xfrm>
          <a:prstGeom prst="rect">
            <a:avLst/>
          </a:prstGeom>
        </p:spPr>
        <p:txBody>
          <a:bodyPr wrap="square">
            <a:spAutoFit/>
          </a:bodyPr>
          <a:lstStyle/>
          <a:p>
            <a:r>
              <a:rPr lang="en-US" sz="3600" b="1">
                <a:solidFill>
                  <a:schemeClr val="bg1"/>
                </a:solidFill>
              </a:rPr>
              <a:t>Component Lifecycle Hooks</a:t>
            </a:r>
          </a:p>
        </p:txBody>
      </p:sp>
    </p:spTree>
    <p:extLst>
      <p:ext uri="{BB962C8B-B14F-4D97-AF65-F5344CB8AC3E}">
        <p14:creationId xmlns:p14="http://schemas.microsoft.com/office/powerpoint/2010/main" val="1371921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0505" y="546100"/>
            <a:ext cx="5398517" cy="382156"/>
          </a:xfrm>
          <a:prstGeom prst="rect">
            <a:avLst/>
          </a:prstGeom>
        </p:spPr>
        <p:txBody>
          <a:bodyPr vert="horz" wrap="square" lIns="0" tIns="12700" rIns="0" bIns="0" rtlCol="0">
            <a:spAutoFit/>
          </a:bodyPr>
          <a:lstStyle/>
          <a:p>
            <a:pPr marL="12700">
              <a:lnSpc>
                <a:spcPct val="100000"/>
              </a:lnSpc>
              <a:spcBef>
                <a:spcPts val="100"/>
              </a:spcBef>
            </a:pPr>
            <a:r>
              <a:rPr lang="en-US" sz="2400" b="1" spc="-5">
                <a:solidFill>
                  <a:schemeClr val="tx2"/>
                </a:solidFill>
                <a:latin typeface="+mj-lt"/>
                <a:cs typeface="Tahoma"/>
              </a:rPr>
              <a:t>Angular Life Cycle</a:t>
            </a:r>
            <a:endParaRPr sz="2400">
              <a:solidFill>
                <a:schemeClr val="tx2"/>
              </a:solidFill>
              <a:latin typeface="+mj-lt"/>
              <a:cs typeface="Tahoma"/>
            </a:endParaRPr>
          </a:p>
        </p:txBody>
      </p:sp>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6" name="Rectangle 5"/>
          <p:cNvSpPr/>
          <p:nvPr/>
        </p:nvSpPr>
        <p:spPr>
          <a:xfrm>
            <a:off x="764273" y="1079500"/>
            <a:ext cx="5255528" cy="4247317"/>
          </a:xfrm>
          <a:prstGeom prst="rect">
            <a:avLst/>
          </a:prstGeom>
        </p:spPr>
        <p:txBody>
          <a:bodyPr wrap="square">
            <a:spAutoFit/>
          </a:bodyPr>
          <a:lstStyle/>
          <a:p>
            <a:pPr marL="285750" indent="-285750">
              <a:buFont typeface="Wingdings" panose="05000000000000000000" pitchFamily="2" charset="2"/>
              <a:buChar char="§"/>
            </a:pPr>
            <a:r>
              <a:rPr lang="en-US">
                <a:solidFill>
                  <a:srgbClr val="212121"/>
                </a:solidFill>
                <a:latin typeface="+mj-lt"/>
              </a:rPr>
              <a:t>In Angular, every component has a life-cycle, a number of different stages it goes through from initializing to destroying. </a:t>
            </a:r>
          </a:p>
          <a:p>
            <a:pPr marL="285750" indent="-285750">
              <a:buFont typeface="Wingdings" panose="05000000000000000000" pitchFamily="2" charset="2"/>
              <a:buChar char="§"/>
            </a:pPr>
            <a:endParaRPr lang="en-US">
              <a:solidFill>
                <a:srgbClr val="212121"/>
              </a:solidFill>
              <a:latin typeface="+mj-lt"/>
            </a:endParaRPr>
          </a:p>
          <a:p>
            <a:pPr marL="285750" indent="-285750">
              <a:buFont typeface="Wingdings" panose="05000000000000000000" pitchFamily="2" charset="2"/>
              <a:buChar char="§"/>
            </a:pPr>
            <a:r>
              <a:rPr lang="en-US">
                <a:solidFill>
                  <a:srgbClr val="212121"/>
                </a:solidFill>
                <a:latin typeface="+mj-lt"/>
              </a:rPr>
              <a:t>There are 8 different stages in the component lifecycle. Every stage is called  life cycle hook events. </a:t>
            </a:r>
          </a:p>
          <a:p>
            <a:pPr marL="285750" indent="-285750">
              <a:buFont typeface="Wingdings" panose="05000000000000000000" pitchFamily="2" charset="2"/>
              <a:buChar char="§"/>
            </a:pPr>
            <a:endParaRPr lang="en-US">
              <a:solidFill>
                <a:srgbClr val="212121"/>
              </a:solidFill>
              <a:latin typeface="+mj-lt"/>
            </a:endParaRPr>
          </a:p>
          <a:p>
            <a:pPr marL="285750" indent="-285750">
              <a:buFont typeface="Wingdings" panose="05000000000000000000" pitchFamily="2" charset="2"/>
              <a:buChar char="§"/>
            </a:pPr>
            <a:r>
              <a:rPr lang="en-US">
                <a:solidFill>
                  <a:srgbClr val="212121"/>
                </a:solidFill>
                <a:latin typeface="+mj-lt"/>
              </a:rPr>
              <a:t>So, we can use these hook events in different phases of our application to obtains fine controls on the components. </a:t>
            </a:r>
          </a:p>
          <a:p>
            <a:pPr marL="285750" indent="-285750">
              <a:buFont typeface="Wingdings" panose="05000000000000000000" pitchFamily="2" charset="2"/>
              <a:buChar char="§"/>
            </a:pPr>
            <a:endParaRPr lang="en-US">
              <a:solidFill>
                <a:srgbClr val="212121"/>
              </a:solidFill>
              <a:latin typeface="+mj-lt"/>
            </a:endParaRPr>
          </a:p>
          <a:p>
            <a:pPr marL="285750" indent="-285750">
              <a:buFont typeface="Wingdings" panose="05000000000000000000" pitchFamily="2" charset="2"/>
              <a:buChar char="§"/>
            </a:pPr>
            <a:r>
              <a:rPr lang="en-US">
                <a:solidFill>
                  <a:srgbClr val="212121"/>
                </a:solidFill>
                <a:latin typeface="+mj-lt"/>
              </a:rPr>
              <a:t>Since a component is a typescript class, for that reason every component must have a constructor method.</a:t>
            </a:r>
            <a:endParaRPr lang="en-US">
              <a:latin typeface="+mj-lt"/>
            </a:endParaRPr>
          </a:p>
        </p:txBody>
      </p:sp>
      <p:pic>
        <p:nvPicPr>
          <p:cNvPr id="3" name="Picture 2">
            <a:extLst>
              <a:ext uri="{FF2B5EF4-FFF2-40B4-BE49-F238E27FC236}">
                <a16:creationId xmlns:a16="http://schemas.microsoft.com/office/drawing/2014/main" id="{D60C54A2-86F6-CF3A-379E-C9829AE408B5}"/>
              </a:ext>
            </a:extLst>
          </p:cNvPr>
          <p:cNvPicPr>
            <a:picLocks noChangeAspect="1"/>
          </p:cNvPicPr>
          <p:nvPr/>
        </p:nvPicPr>
        <p:blipFill>
          <a:blip r:embed="rId3"/>
          <a:stretch>
            <a:fillRect/>
          </a:stretch>
        </p:blipFill>
        <p:spPr>
          <a:xfrm>
            <a:off x="6248400" y="1005706"/>
            <a:ext cx="3352800" cy="4340994"/>
          </a:xfrm>
          <a:prstGeom prst="rect">
            <a:avLst/>
          </a:prstGeom>
        </p:spPr>
      </p:pic>
    </p:spTree>
    <p:extLst>
      <p:ext uri="{BB962C8B-B14F-4D97-AF65-F5344CB8AC3E}">
        <p14:creationId xmlns:p14="http://schemas.microsoft.com/office/powerpoint/2010/main" val="2269861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1" y="737982"/>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Content Placeholder 2"/>
          <p:cNvSpPr txBox="1">
            <a:spLocks/>
          </p:cNvSpPr>
          <p:nvPr/>
        </p:nvSpPr>
        <p:spPr>
          <a:xfrm>
            <a:off x="676498" y="622300"/>
            <a:ext cx="5114701" cy="457071"/>
          </a:xfrm>
          <a:prstGeom prst="rect">
            <a:avLst/>
          </a:prstGeom>
        </p:spPr>
        <p:txBody>
          <a:bodyPr lIns="100529" tIns="50264" rIns="100529" bIns="50264"/>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rgbClr val="2B3B4B"/>
                </a:solidFill>
                <a:latin typeface="Tahoma" panose="020B0604030504040204" pitchFamily="34" charset="0"/>
                <a:ea typeface="Tahoma" panose="020B0604030504040204" pitchFamily="34" charset="0"/>
                <a:cs typeface="Tahoma" panose="020B0604030504040204" pitchFamily="34" charset="0"/>
              </a:rPr>
              <a:t>Component Lifecycle hooks</a:t>
            </a:r>
          </a:p>
        </p:txBody>
      </p:sp>
      <p:sp>
        <p:nvSpPr>
          <p:cNvPr id="4" name="Rectangle 3"/>
          <p:cNvSpPr/>
          <p:nvPr/>
        </p:nvSpPr>
        <p:spPr>
          <a:xfrm>
            <a:off x="676499" y="1228830"/>
            <a:ext cx="9000901" cy="3391698"/>
          </a:xfrm>
          <a:prstGeom prst="rect">
            <a:avLst/>
          </a:prstGeom>
        </p:spPr>
        <p:txBody>
          <a:bodyPr wrap="square">
            <a:spAutoFit/>
          </a:bodyPr>
          <a:lstStyle/>
          <a:p>
            <a:r>
              <a:rPr lang="en-US" sz="2400" b="1" err="1">
                <a:solidFill>
                  <a:srgbClr val="FF0000"/>
                </a:solidFill>
                <a:latin typeface="+mj-lt"/>
                <a:ea typeface="Tahoma" panose="020B0604030504040204" pitchFamily="34" charset="0"/>
                <a:cs typeface="Tahoma" panose="020B0604030504040204" pitchFamily="34" charset="0"/>
              </a:rPr>
              <a:t>ngOnChanges</a:t>
            </a:r>
            <a:r>
              <a:rPr lang="en-US" sz="2400" b="1">
                <a:solidFill>
                  <a:srgbClr val="FF0000"/>
                </a:solidFill>
                <a:latin typeface="+mj-lt"/>
                <a:ea typeface="Tahoma" panose="020B0604030504040204" pitchFamily="34" charset="0"/>
                <a:cs typeface="Tahoma" panose="020B0604030504040204" pitchFamily="34" charset="0"/>
              </a:rPr>
              <a:t>()</a:t>
            </a:r>
          </a:p>
          <a:p>
            <a:endParaRPr lang="en-US">
              <a:latin typeface="+mj-lt"/>
              <a:ea typeface="Tahoma" panose="020B0604030504040204" pitchFamily="34" charset="0"/>
              <a:cs typeface="Tahoma" panose="020B0604030504040204" pitchFamily="34" charset="0"/>
            </a:endParaRPr>
          </a:p>
          <a:p>
            <a:pPr marL="285750" indent="-285750" algn="just">
              <a:lnSpc>
                <a:spcPct val="107000"/>
              </a:lnSpc>
              <a:spcAft>
                <a:spcPts val="1200"/>
              </a:spcAft>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Respond when Angular sets or resets data-bound input properties. The method receives a SimpleChanges object of current and previous property values.</a:t>
            </a:r>
          </a:p>
          <a:p>
            <a:pPr marL="285750" indent="-285750">
              <a:lnSpc>
                <a:spcPct val="107000"/>
              </a:lnSpc>
              <a:spcAft>
                <a:spcPts val="1200"/>
              </a:spcAft>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Called before </a:t>
            </a:r>
            <a:r>
              <a:rPr lang="en-US" sz="2000" err="1">
                <a:latin typeface="+mj-lt"/>
                <a:ea typeface="Tahoma" panose="020B0604030504040204" pitchFamily="34" charset="0"/>
                <a:cs typeface="Tahoma" panose="020B0604030504040204" pitchFamily="34" charset="0"/>
              </a:rPr>
              <a:t>ngOnInit</a:t>
            </a:r>
            <a:r>
              <a:rPr lang="en-US" sz="2000">
                <a:latin typeface="+mj-lt"/>
                <a:ea typeface="Tahoma" panose="020B0604030504040204" pitchFamily="34" charset="0"/>
                <a:cs typeface="Tahoma" panose="020B0604030504040204" pitchFamily="34" charset="0"/>
              </a:rPr>
              <a:t>() (if the component has bound inputs) and whenever one or more data-bound input properties change.</a:t>
            </a:r>
          </a:p>
          <a:p>
            <a:pPr marL="285750" indent="-285750">
              <a:lnSpc>
                <a:spcPct val="107000"/>
              </a:lnSpc>
              <a:spcBef>
                <a:spcPts val="1200"/>
              </a:spcBef>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Note that if your component has no inputs or you use it without providing any inputs, the framework will not call </a:t>
            </a:r>
            <a:r>
              <a:rPr lang="en-US" sz="2000" err="1">
                <a:latin typeface="+mj-lt"/>
                <a:ea typeface="Tahoma" panose="020B0604030504040204" pitchFamily="34" charset="0"/>
                <a:cs typeface="Tahoma" panose="020B0604030504040204" pitchFamily="34" charset="0"/>
              </a:rPr>
              <a:t>ngOnChanges</a:t>
            </a:r>
            <a:r>
              <a:rPr lang="en-US" sz="2000">
                <a:latin typeface="+mj-lt"/>
                <a:ea typeface="Tahoma" panose="020B0604030504040204" pitchFamily="34" charset="0"/>
                <a:cs typeface="Tahoma" panose="020B0604030504040204" pitchFamily="34" charset="0"/>
              </a:rPr>
              <a:t>().</a:t>
            </a:r>
          </a:p>
          <a:p>
            <a:pPr algn="just"/>
            <a:endParaRPr lang="en-US" sz="1400">
              <a:latin typeface="+mj-lt"/>
            </a:endParaRPr>
          </a:p>
        </p:txBody>
      </p:sp>
    </p:spTree>
    <p:extLst>
      <p:ext uri="{BB962C8B-B14F-4D97-AF65-F5344CB8AC3E}">
        <p14:creationId xmlns:p14="http://schemas.microsoft.com/office/powerpoint/2010/main" val="40096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1" y="737982"/>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Rectangle 5"/>
          <p:cNvSpPr/>
          <p:nvPr/>
        </p:nvSpPr>
        <p:spPr>
          <a:xfrm>
            <a:off x="676499" y="1308100"/>
            <a:ext cx="8772301" cy="3056158"/>
          </a:xfrm>
          <a:prstGeom prst="rect">
            <a:avLst/>
          </a:prstGeom>
        </p:spPr>
        <p:txBody>
          <a:bodyPr wrap="square">
            <a:spAutoFit/>
          </a:bodyPr>
          <a:lstStyle/>
          <a:p>
            <a:pPr>
              <a:lnSpc>
                <a:spcPct val="107000"/>
              </a:lnSpc>
            </a:pPr>
            <a:r>
              <a:rPr lang="en-US" sz="2400" b="1" err="1">
                <a:solidFill>
                  <a:srgbClr val="FF0000"/>
                </a:solidFill>
                <a:latin typeface="+mj-lt"/>
                <a:ea typeface="Tahoma" panose="020B0604030504040204" pitchFamily="34" charset="0"/>
                <a:cs typeface="Tahoma" panose="020B0604030504040204" pitchFamily="34" charset="0"/>
              </a:rPr>
              <a:t>ngOnInit</a:t>
            </a:r>
            <a:r>
              <a:rPr lang="en-US" sz="2400" b="1">
                <a:solidFill>
                  <a:srgbClr val="FF0000"/>
                </a:solidFill>
                <a:latin typeface="+mj-lt"/>
                <a:ea typeface="Tahoma" panose="020B0604030504040204" pitchFamily="34" charset="0"/>
                <a:cs typeface="Tahoma" panose="020B0604030504040204" pitchFamily="34" charset="0"/>
              </a:rPr>
              <a:t>()</a:t>
            </a:r>
          </a:p>
          <a:p>
            <a:pPr>
              <a:lnSpc>
                <a:spcPct val="107000"/>
              </a:lnSpc>
            </a:pPr>
            <a:endParaRPr lang="en-US">
              <a:latin typeface="+mj-lt"/>
              <a:ea typeface="Tahoma" panose="020B0604030504040204" pitchFamily="34" charset="0"/>
              <a:cs typeface="Tahoma" panose="020B0604030504040204" pitchFamily="34" charset="0"/>
            </a:endParaRPr>
          </a:p>
          <a:p>
            <a:pPr marL="285750" indent="-285750">
              <a:lnSpc>
                <a:spcPct val="107000"/>
              </a:lnSpc>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Initialize the directive or component after Angular first displays the data-bound properties and sets the directive or component's input properties. </a:t>
            </a:r>
          </a:p>
          <a:p>
            <a:pPr marL="285750" indent="-285750">
              <a:lnSpc>
                <a:spcPct val="107000"/>
              </a:lnSpc>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285750" indent="-285750">
              <a:lnSpc>
                <a:spcPct val="107000"/>
              </a:lnSpc>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Called once, after the first </a:t>
            </a:r>
            <a:r>
              <a:rPr lang="en-US" sz="2000" err="1">
                <a:latin typeface="+mj-lt"/>
                <a:ea typeface="Tahoma" panose="020B0604030504040204" pitchFamily="34" charset="0"/>
                <a:cs typeface="Tahoma" panose="020B0604030504040204" pitchFamily="34" charset="0"/>
              </a:rPr>
              <a:t>ngOnChanges</a:t>
            </a:r>
            <a:r>
              <a:rPr lang="en-US" sz="2000">
                <a:latin typeface="+mj-lt"/>
                <a:ea typeface="Tahoma" panose="020B0604030504040204" pitchFamily="34" charset="0"/>
                <a:cs typeface="Tahoma" panose="020B0604030504040204" pitchFamily="34" charset="0"/>
              </a:rPr>
              <a:t>(). </a:t>
            </a:r>
            <a:r>
              <a:rPr lang="en-US" sz="2000" err="1">
                <a:latin typeface="+mj-lt"/>
                <a:ea typeface="Tahoma" panose="020B0604030504040204" pitchFamily="34" charset="0"/>
                <a:cs typeface="Tahoma" panose="020B0604030504040204" pitchFamily="34" charset="0"/>
              </a:rPr>
              <a:t>ngOnInit</a:t>
            </a:r>
            <a:r>
              <a:rPr lang="en-US" sz="2000">
                <a:latin typeface="+mj-lt"/>
                <a:ea typeface="Tahoma" panose="020B0604030504040204" pitchFamily="34" charset="0"/>
                <a:cs typeface="Tahoma" panose="020B0604030504040204" pitchFamily="34" charset="0"/>
              </a:rPr>
              <a:t>() is still called even when </a:t>
            </a:r>
            <a:r>
              <a:rPr lang="en-US" sz="2000" err="1">
                <a:latin typeface="+mj-lt"/>
                <a:ea typeface="Tahoma" panose="020B0604030504040204" pitchFamily="34" charset="0"/>
                <a:cs typeface="Tahoma" panose="020B0604030504040204" pitchFamily="34" charset="0"/>
              </a:rPr>
              <a:t>ngOnChanges</a:t>
            </a:r>
            <a:r>
              <a:rPr lang="en-US" sz="2000">
                <a:latin typeface="+mj-lt"/>
                <a:ea typeface="Tahoma" panose="020B0604030504040204" pitchFamily="34" charset="0"/>
                <a:cs typeface="Tahoma" panose="020B0604030504040204" pitchFamily="34" charset="0"/>
              </a:rPr>
              <a:t>() is not (which is the case when there are no template-bound inputs.</a:t>
            </a:r>
          </a:p>
          <a:p>
            <a:pPr>
              <a:lnSpc>
                <a:spcPct val="107000"/>
              </a:lnSpc>
            </a:pPr>
            <a:endParaRPr lang="en-US">
              <a:latin typeface="+mj-lt"/>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7D305BDA-D975-7A53-C057-D6E0E01CF65E}"/>
              </a:ext>
            </a:extLst>
          </p:cNvPr>
          <p:cNvSpPr txBox="1">
            <a:spLocks/>
          </p:cNvSpPr>
          <p:nvPr/>
        </p:nvSpPr>
        <p:spPr>
          <a:xfrm>
            <a:off x="676498" y="622300"/>
            <a:ext cx="5114701" cy="457071"/>
          </a:xfrm>
          <a:prstGeom prst="rect">
            <a:avLst/>
          </a:prstGeom>
        </p:spPr>
        <p:txBody>
          <a:bodyPr lIns="100529" tIns="50264" rIns="100529" bIns="50264"/>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rgbClr val="2B3B4B"/>
                </a:solidFill>
                <a:latin typeface="Tahoma" panose="020B0604030504040204" pitchFamily="34" charset="0"/>
                <a:ea typeface="Tahoma" panose="020B0604030504040204" pitchFamily="34" charset="0"/>
                <a:cs typeface="Tahoma" panose="020B0604030504040204" pitchFamily="34" charset="0"/>
              </a:rPr>
              <a:t>Component Lifecycle hooks</a:t>
            </a:r>
          </a:p>
        </p:txBody>
      </p:sp>
    </p:spTree>
    <p:extLst>
      <p:ext uri="{BB962C8B-B14F-4D97-AF65-F5344CB8AC3E}">
        <p14:creationId xmlns:p14="http://schemas.microsoft.com/office/powerpoint/2010/main" val="78348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1" y="737982"/>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Rectangle 5"/>
          <p:cNvSpPr/>
          <p:nvPr/>
        </p:nvSpPr>
        <p:spPr>
          <a:xfrm>
            <a:off x="1143000" y="1231900"/>
            <a:ext cx="2210862" cy="451919"/>
          </a:xfrm>
          <a:prstGeom prst="rect">
            <a:avLst/>
          </a:prstGeom>
        </p:spPr>
        <p:txBody>
          <a:bodyPr wrap="none">
            <a:spAutoFit/>
          </a:bodyPr>
          <a:lstStyle/>
          <a:p>
            <a:pPr>
              <a:lnSpc>
                <a:spcPct val="107000"/>
              </a:lnSpc>
            </a:pPr>
            <a:r>
              <a:rPr lang="en-US" sz="2400" b="1" err="1">
                <a:solidFill>
                  <a:srgbClr val="FF0000"/>
                </a:solidFill>
                <a:latin typeface="Tahoma" panose="020B0604030504040204" pitchFamily="34" charset="0"/>
                <a:ea typeface="Tahoma" panose="020B0604030504040204" pitchFamily="34" charset="0"/>
                <a:cs typeface="Tahoma" panose="020B0604030504040204" pitchFamily="34" charset="0"/>
              </a:rPr>
              <a:t>ngDoCheck</a:t>
            </a:r>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a:t>
            </a:r>
          </a:p>
        </p:txBody>
      </p:sp>
      <p:sp>
        <p:nvSpPr>
          <p:cNvPr id="7" name="Rectangle 6"/>
          <p:cNvSpPr/>
          <p:nvPr/>
        </p:nvSpPr>
        <p:spPr>
          <a:xfrm>
            <a:off x="914400" y="1802524"/>
            <a:ext cx="8077200" cy="2038571"/>
          </a:xfrm>
          <a:prstGeom prst="rect">
            <a:avLst/>
          </a:prstGeom>
        </p:spPr>
        <p:txBody>
          <a:bodyPr wrap="square">
            <a:spAutoFit/>
          </a:bodyPr>
          <a:lstStyle/>
          <a:p>
            <a:pPr marL="285750" indent="-285750">
              <a:lnSpc>
                <a:spcPct val="107000"/>
              </a:lnSpc>
              <a:buFont typeface="Wingdings" panose="05000000000000000000" pitchFamily="2" charset="2"/>
              <a:buChar char="§"/>
            </a:pPr>
            <a:r>
              <a:rPr lang="en-US" sz="2000">
                <a:latin typeface="Tahoma" panose="020B0604030504040204" pitchFamily="34" charset="0"/>
                <a:ea typeface="Tahoma" panose="020B0604030504040204" pitchFamily="34" charset="0"/>
                <a:cs typeface="Tahoma" panose="020B0604030504040204" pitchFamily="34" charset="0"/>
              </a:rPr>
              <a:t>Detect and act upon changes that Angular can't or won't detect on its own.</a:t>
            </a:r>
          </a:p>
          <a:p>
            <a:pPr marL="285750" indent="-285750">
              <a:lnSpc>
                <a:spcPct val="107000"/>
              </a:lnSpc>
              <a:buFont typeface="Wingdings" panose="05000000000000000000" pitchFamily="2" charset="2"/>
              <a:buChar char="§"/>
            </a:pP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lnSpc>
                <a:spcPct val="107000"/>
              </a:lnSpc>
              <a:buFont typeface="Wingdings" panose="05000000000000000000" pitchFamily="2" charset="2"/>
              <a:buChar char="§"/>
            </a:pPr>
            <a:r>
              <a:rPr lang="en-US" sz="2000">
                <a:latin typeface="Tahoma" panose="020B0604030504040204" pitchFamily="34" charset="0"/>
                <a:ea typeface="Tahoma" panose="020B0604030504040204" pitchFamily="34" charset="0"/>
                <a:cs typeface="Tahoma" panose="020B0604030504040204" pitchFamily="34" charset="0"/>
              </a:rPr>
              <a:t>Called immediately after </a:t>
            </a:r>
            <a:r>
              <a:rPr lang="en-US" sz="2000" err="1">
                <a:latin typeface="Tahoma" panose="020B0604030504040204" pitchFamily="34" charset="0"/>
                <a:ea typeface="Tahoma" panose="020B0604030504040204" pitchFamily="34" charset="0"/>
                <a:cs typeface="Tahoma" panose="020B0604030504040204" pitchFamily="34" charset="0"/>
              </a:rPr>
              <a:t>ngOnChanges</a:t>
            </a:r>
            <a:r>
              <a:rPr lang="en-US" sz="2000">
                <a:latin typeface="Tahoma" panose="020B0604030504040204" pitchFamily="34" charset="0"/>
                <a:ea typeface="Tahoma" panose="020B0604030504040204" pitchFamily="34" charset="0"/>
                <a:cs typeface="Tahoma" panose="020B0604030504040204" pitchFamily="34" charset="0"/>
              </a:rPr>
              <a:t>() on every change detection run, and immediately after </a:t>
            </a:r>
            <a:r>
              <a:rPr lang="en-US" sz="2000" err="1">
                <a:latin typeface="Tahoma" panose="020B0604030504040204" pitchFamily="34" charset="0"/>
                <a:ea typeface="Tahoma" panose="020B0604030504040204" pitchFamily="34" charset="0"/>
                <a:cs typeface="Tahoma" panose="020B0604030504040204" pitchFamily="34" charset="0"/>
              </a:rPr>
              <a:t>ngOnInit</a:t>
            </a:r>
            <a:r>
              <a:rPr lang="en-US" sz="2000">
                <a:latin typeface="Tahoma" panose="020B0604030504040204" pitchFamily="34" charset="0"/>
                <a:ea typeface="Tahoma" panose="020B0604030504040204" pitchFamily="34" charset="0"/>
                <a:cs typeface="Tahoma" panose="020B0604030504040204" pitchFamily="34" charset="0"/>
              </a:rPr>
              <a:t>() on the first run.</a:t>
            </a:r>
          </a:p>
          <a:p>
            <a:pPr marL="285750" indent="-285750">
              <a:lnSpc>
                <a:spcPct val="107000"/>
              </a:lnSpc>
              <a:buFont typeface="Wingdings" panose="05000000000000000000" pitchFamily="2" charset="2"/>
              <a:buChar char="§"/>
            </a:pPr>
            <a:r>
              <a:rPr lang="en-US" sz="2000">
                <a:latin typeface="Tahoma" panose="020B0604030504040204" pitchFamily="34" charset="0"/>
                <a:ea typeface="Tahoma" panose="020B0604030504040204" pitchFamily="34" charset="0"/>
                <a:cs typeface="Tahoma" panose="020B0604030504040204" pitchFamily="34" charset="0"/>
              </a:rPr>
              <a:t> </a:t>
            </a:r>
          </a:p>
        </p:txBody>
      </p:sp>
      <p:sp>
        <p:nvSpPr>
          <p:cNvPr id="4" name="Content Placeholder 2">
            <a:extLst>
              <a:ext uri="{FF2B5EF4-FFF2-40B4-BE49-F238E27FC236}">
                <a16:creationId xmlns:a16="http://schemas.microsoft.com/office/drawing/2014/main" id="{774F9522-B27D-A959-2C80-1F0D1B13E0C4}"/>
              </a:ext>
            </a:extLst>
          </p:cNvPr>
          <p:cNvSpPr txBox="1">
            <a:spLocks/>
          </p:cNvSpPr>
          <p:nvPr/>
        </p:nvSpPr>
        <p:spPr>
          <a:xfrm>
            <a:off x="676498" y="622300"/>
            <a:ext cx="5114701" cy="457071"/>
          </a:xfrm>
          <a:prstGeom prst="rect">
            <a:avLst/>
          </a:prstGeom>
        </p:spPr>
        <p:txBody>
          <a:bodyPr lIns="100529" tIns="50264" rIns="100529" bIns="50264"/>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rgbClr val="2B3B4B"/>
                </a:solidFill>
                <a:latin typeface="Tahoma" panose="020B0604030504040204" pitchFamily="34" charset="0"/>
                <a:ea typeface="Tahoma" panose="020B0604030504040204" pitchFamily="34" charset="0"/>
                <a:cs typeface="Tahoma" panose="020B0604030504040204" pitchFamily="34" charset="0"/>
              </a:rPr>
              <a:t>Component Lifecycle hooks</a:t>
            </a:r>
          </a:p>
        </p:txBody>
      </p:sp>
    </p:spTree>
    <p:extLst>
      <p:ext uri="{BB962C8B-B14F-4D97-AF65-F5344CB8AC3E}">
        <p14:creationId xmlns:p14="http://schemas.microsoft.com/office/powerpoint/2010/main" val="3287061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451100"/>
            <a:ext cx="7391400" cy="1219200"/>
          </a:xfrm>
          <a:custGeom>
            <a:avLst/>
            <a:gdLst/>
            <a:ahLst/>
            <a:cxnLst/>
            <a:rect l="l" t="t" r="r" b="b"/>
            <a:pathLst>
              <a:path w="675640" h="381000">
                <a:moveTo>
                  <a:pt x="675271" y="0"/>
                </a:moveTo>
                <a:lnTo>
                  <a:pt x="0" y="0"/>
                </a:lnTo>
                <a:lnTo>
                  <a:pt x="0" y="115062"/>
                </a:lnTo>
                <a:lnTo>
                  <a:pt x="0" y="265899"/>
                </a:lnTo>
                <a:lnTo>
                  <a:pt x="0" y="380961"/>
                </a:lnTo>
                <a:lnTo>
                  <a:pt x="675271" y="380961"/>
                </a:lnTo>
                <a:lnTo>
                  <a:pt x="675271" y="265899"/>
                </a:lnTo>
                <a:lnTo>
                  <a:pt x="675271" y="115062"/>
                </a:lnTo>
                <a:lnTo>
                  <a:pt x="675271" y="0"/>
                </a:lnTo>
                <a:close/>
              </a:path>
            </a:pathLst>
          </a:custGeom>
          <a:solidFill>
            <a:srgbClr val="00B8F0"/>
          </a:solidFill>
        </p:spPr>
        <p:txBody>
          <a:bodyPr wrap="square" lIns="0" tIns="0" rIns="0" bIns="0" rtlCol="0"/>
          <a:lstStyle/>
          <a:p>
            <a:endParaRPr/>
          </a:p>
        </p:txBody>
      </p:sp>
      <p:sp>
        <p:nvSpPr>
          <p:cNvPr id="44" name="object 4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lang="en-US" sz="900" spc="-5">
                <a:solidFill>
                  <a:srgbClr val="404040"/>
                </a:solidFill>
                <a:latin typeface="Segoe UI"/>
                <a:cs typeface="Segoe UI"/>
                <a:hlinkClick r:id="rId2"/>
              </a:rPr>
              <a:t>www.cybage.com</a:t>
            </a:r>
            <a:endParaRPr lang="en-US" sz="900">
              <a:latin typeface="Segoe UI"/>
              <a:cs typeface="Segoe UI"/>
            </a:endParaRPr>
          </a:p>
        </p:txBody>
      </p:sp>
      <p:sp>
        <p:nvSpPr>
          <p:cNvPr id="45" name="object 4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lang="en-US" spc="-10">
                <a:solidFill>
                  <a:srgbClr val="404040"/>
                </a:solidFill>
              </a:rPr>
              <a:t>Copyright</a:t>
            </a:r>
            <a:r>
              <a:rPr lang="en-US" spc="5">
                <a:solidFill>
                  <a:srgbClr val="404040"/>
                </a:solidFill>
              </a:rPr>
              <a:t> </a:t>
            </a:r>
            <a:r>
              <a:rPr lang="en-US" spc="-5">
                <a:solidFill>
                  <a:srgbClr val="404040"/>
                </a:solidFill>
              </a:rPr>
              <a:t>©</a:t>
            </a:r>
            <a:r>
              <a:rPr lang="en-US">
                <a:solidFill>
                  <a:srgbClr val="404040"/>
                </a:solidFill>
              </a:rPr>
              <a:t> </a:t>
            </a:r>
            <a:r>
              <a:rPr lang="en-US" spc="-5">
                <a:solidFill>
                  <a:srgbClr val="404040"/>
                </a:solidFill>
              </a:rPr>
              <a:t>2019</a:t>
            </a:r>
            <a:r>
              <a:rPr lang="en-US" spc="30">
                <a:solidFill>
                  <a:srgbClr val="404040"/>
                </a:solidFill>
              </a:rPr>
              <a:t> </a:t>
            </a:r>
            <a:r>
              <a:rPr lang="en-US" spc="-10">
                <a:solidFill>
                  <a:srgbClr val="404040"/>
                </a:solidFill>
              </a:rPr>
              <a:t>Cybage</a:t>
            </a:r>
            <a:r>
              <a:rPr lang="en-US" spc="15">
                <a:solidFill>
                  <a:srgbClr val="404040"/>
                </a:solidFill>
              </a:rPr>
              <a:t> </a:t>
            </a:r>
            <a:r>
              <a:rPr lang="en-US" spc="-5">
                <a:solidFill>
                  <a:srgbClr val="404040"/>
                </a:solidFill>
              </a:rPr>
              <a:t>Software</a:t>
            </a:r>
            <a:r>
              <a:rPr lang="en-US">
                <a:solidFill>
                  <a:srgbClr val="404040"/>
                </a:solidFill>
              </a:rPr>
              <a:t> </a:t>
            </a:r>
            <a:r>
              <a:rPr lang="en-US" spc="-5">
                <a:solidFill>
                  <a:srgbClr val="404040"/>
                </a:solidFill>
              </a:rPr>
              <a:t>Pvt. </a:t>
            </a:r>
            <a:r>
              <a:rPr lang="en-US" spc="-10">
                <a:solidFill>
                  <a:srgbClr val="404040"/>
                </a:solidFill>
              </a:rPr>
              <a:t>Ltd.</a:t>
            </a:r>
            <a:r>
              <a:rPr lang="en-US" spc="15">
                <a:solidFill>
                  <a:srgbClr val="404040"/>
                </a:solidFill>
              </a:rPr>
              <a:t> </a:t>
            </a:r>
            <a:r>
              <a:rPr lang="en-US" spc="-10">
                <a:solidFill>
                  <a:srgbClr val="404040"/>
                </a:solidFill>
              </a:rPr>
              <a:t>All</a:t>
            </a:r>
            <a:r>
              <a:rPr lang="en-US">
                <a:solidFill>
                  <a:srgbClr val="404040"/>
                </a:solidFill>
              </a:rPr>
              <a:t> </a:t>
            </a:r>
            <a:r>
              <a:rPr lang="en-US" spc="-10">
                <a:solidFill>
                  <a:srgbClr val="404040"/>
                </a:solidFill>
              </a:rPr>
              <a:t>Rights</a:t>
            </a:r>
            <a:r>
              <a:rPr lang="en-US" spc="30">
                <a:solidFill>
                  <a:srgbClr val="404040"/>
                </a:solidFill>
              </a:rPr>
              <a:t> </a:t>
            </a:r>
            <a:r>
              <a:rPr lang="en-US" spc="-10">
                <a:solidFill>
                  <a:srgbClr val="404040"/>
                </a:solidFill>
              </a:rPr>
              <a:t>Reserved.</a:t>
            </a:r>
            <a:r>
              <a:rPr lang="en-US" spc="-5">
                <a:solidFill>
                  <a:srgbClr val="404040"/>
                </a:solidFill>
              </a:rPr>
              <a:t> </a:t>
            </a:r>
            <a:r>
              <a:rPr lang="en-US" spc="-10">
                <a:solidFill>
                  <a:srgbClr val="404040"/>
                </a:solidFill>
              </a:rPr>
              <a:t>Cybage</a:t>
            </a:r>
            <a:r>
              <a:rPr lang="en-US" spc="25">
                <a:solidFill>
                  <a:srgbClr val="404040"/>
                </a:solidFill>
              </a:rPr>
              <a:t> </a:t>
            </a:r>
            <a:r>
              <a:rPr lang="en-US" spc="-10">
                <a:solidFill>
                  <a:srgbClr val="404040"/>
                </a:solidFill>
              </a:rPr>
              <a:t>Confidential.</a:t>
            </a:r>
          </a:p>
        </p:txBody>
      </p:sp>
      <p:sp>
        <p:nvSpPr>
          <p:cNvPr id="47" name="Rectangle 46"/>
          <p:cNvSpPr/>
          <p:nvPr/>
        </p:nvSpPr>
        <p:spPr>
          <a:xfrm>
            <a:off x="703202" y="546100"/>
            <a:ext cx="4402198" cy="461665"/>
          </a:xfrm>
          <a:prstGeom prst="rect">
            <a:avLst/>
          </a:prstGeom>
        </p:spPr>
        <p:txBody>
          <a:bodyPr wrap="square">
            <a:spAutoFit/>
          </a:bodyPr>
          <a:lstStyle/>
          <a:p>
            <a:endParaRPr lang="en-US" sz="2400" b="1">
              <a:solidFill>
                <a:schemeClr val="tx2"/>
              </a:solidFill>
            </a:endParaRPr>
          </a:p>
        </p:txBody>
      </p:sp>
      <p:sp>
        <p:nvSpPr>
          <p:cNvPr id="3" name="Rectangle 2"/>
          <p:cNvSpPr/>
          <p:nvPr/>
        </p:nvSpPr>
        <p:spPr>
          <a:xfrm>
            <a:off x="457200" y="2755900"/>
            <a:ext cx="5958967" cy="646331"/>
          </a:xfrm>
          <a:prstGeom prst="rect">
            <a:avLst/>
          </a:prstGeom>
        </p:spPr>
        <p:txBody>
          <a:bodyPr wrap="square">
            <a:spAutoFit/>
          </a:bodyPr>
          <a:lstStyle/>
          <a:p>
            <a:r>
              <a:rPr lang="en-US" sz="3600" b="1">
                <a:solidFill>
                  <a:schemeClr val="bg1"/>
                </a:solidFill>
              </a:rPr>
              <a:t>Installation and Configuration</a:t>
            </a:r>
          </a:p>
        </p:txBody>
      </p:sp>
    </p:spTree>
    <p:extLst>
      <p:ext uri="{BB962C8B-B14F-4D97-AF65-F5344CB8AC3E}">
        <p14:creationId xmlns:p14="http://schemas.microsoft.com/office/powerpoint/2010/main" val="3464931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1" y="737982"/>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Rectangle 4"/>
          <p:cNvSpPr/>
          <p:nvPr/>
        </p:nvSpPr>
        <p:spPr>
          <a:xfrm>
            <a:off x="609600" y="1536700"/>
            <a:ext cx="9077101" cy="3813416"/>
          </a:xfrm>
          <a:prstGeom prst="rect">
            <a:avLst/>
          </a:prstGeom>
        </p:spPr>
        <p:txBody>
          <a:bodyPr wrap="square">
            <a:spAutoFit/>
          </a:bodyPr>
          <a:lstStyle/>
          <a:p>
            <a:pPr>
              <a:lnSpc>
                <a:spcPct val="107000"/>
              </a:lnSpc>
            </a:pPr>
            <a:r>
              <a:rPr lang="en-US" sz="2000" b="1" err="1">
                <a:solidFill>
                  <a:srgbClr val="FF0000"/>
                </a:solidFill>
                <a:latin typeface="Tahoma" panose="020B0604030504040204" pitchFamily="34" charset="0"/>
                <a:ea typeface="Tahoma" panose="020B0604030504040204" pitchFamily="34" charset="0"/>
                <a:cs typeface="Tahoma" panose="020B0604030504040204" pitchFamily="34" charset="0"/>
              </a:rPr>
              <a:t>ngAfterContentInit</a:t>
            </a:r>
            <a:r>
              <a:rPr lang="en-US" sz="2000" b="1">
                <a:solidFill>
                  <a:srgbClr val="FF0000"/>
                </a:solidFill>
                <a:latin typeface="Tahoma" panose="020B0604030504040204" pitchFamily="34" charset="0"/>
                <a:ea typeface="Tahoma" panose="020B0604030504040204" pitchFamily="34" charset="0"/>
                <a:cs typeface="Tahoma" panose="020B0604030504040204" pitchFamily="34" charset="0"/>
              </a:rPr>
              <a:t>()</a:t>
            </a:r>
          </a:p>
          <a:p>
            <a:pPr>
              <a:lnSpc>
                <a:spcPct val="107000"/>
              </a:lnSpc>
            </a:pPr>
            <a:endParaRPr lang="en-US" b="1">
              <a:solidFill>
                <a:srgbClr val="FF0000"/>
              </a:solidFill>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en-US" sz="2000">
                <a:latin typeface="Tahoma" panose="020B0604030504040204" pitchFamily="34" charset="0"/>
                <a:ea typeface="Tahoma" panose="020B0604030504040204" pitchFamily="34" charset="0"/>
                <a:cs typeface="Tahoma" panose="020B0604030504040204" pitchFamily="34" charset="0"/>
              </a:rPr>
              <a:t>Respond after Angular projects external content into the component's view, or into the view that a directive is in.</a:t>
            </a: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en-US">
                <a:latin typeface="Tahoma" panose="020B0604030504040204" pitchFamily="34" charset="0"/>
                <a:ea typeface="Tahoma" panose="020B0604030504040204" pitchFamily="34" charset="0"/>
                <a:cs typeface="Tahoma" panose="020B0604030504040204" pitchFamily="34" charset="0"/>
              </a:rPr>
              <a:t>Respond after Angular checks the content projected into the directive or component.</a:t>
            </a: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en-US">
                <a:latin typeface="Tahoma" panose="020B0604030504040204" pitchFamily="34" charset="0"/>
                <a:ea typeface="Tahoma" panose="020B0604030504040204" pitchFamily="34" charset="0"/>
                <a:cs typeface="Tahoma" panose="020B0604030504040204" pitchFamily="34" charset="0"/>
              </a:rPr>
              <a:t>Called after </a:t>
            </a:r>
            <a:r>
              <a:rPr lang="en-US" err="1">
                <a:latin typeface="Tahoma" panose="020B0604030504040204" pitchFamily="34" charset="0"/>
                <a:ea typeface="Tahoma" panose="020B0604030504040204" pitchFamily="34" charset="0"/>
                <a:cs typeface="Tahoma" panose="020B0604030504040204" pitchFamily="34" charset="0"/>
              </a:rPr>
              <a:t>ngAfterContentInit</a:t>
            </a:r>
            <a:r>
              <a:rPr lang="en-US">
                <a:latin typeface="Tahoma" panose="020B0604030504040204" pitchFamily="34" charset="0"/>
                <a:ea typeface="Tahoma" panose="020B0604030504040204" pitchFamily="34" charset="0"/>
                <a:cs typeface="Tahoma" panose="020B0604030504040204" pitchFamily="34" charset="0"/>
              </a:rPr>
              <a:t>() and every subsequent </a:t>
            </a:r>
            <a:r>
              <a:rPr lang="en-US" err="1">
                <a:latin typeface="Tahoma" panose="020B0604030504040204" pitchFamily="34" charset="0"/>
                <a:ea typeface="Tahoma" panose="020B0604030504040204" pitchFamily="34" charset="0"/>
                <a:cs typeface="Tahoma" panose="020B0604030504040204" pitchFamily="34" charset="0"/>
              </a:rPr>
              <a:t>ngDoCheck</a:t>
            </a:r>
            <a:r>
              <a:rPr lang="en-US">
                <a:latin typeface="Tahoma" panose="020B0604030504040204" pitchFamily="34" charset="0"/>
                <a:ea typeface="Tahoma" panose="020B0604030504040204" pitchFamily="34" charset="0"/>
                <a:cs typeface="Tahoma" panose="020B0604030504040204" pitchFamily="34" charset="0"/>
              </a:rPr>
              <a:t>().</a:t>
            </a: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609600" y="3289300"/>
            <a:ext cx="3498073" cy="691408"/>
          </a:xfrm>
          <a:prstGeom prst="rect">
            <a:avLst/>
          </a:prstGeom>
        </p:spPr>
        <p:txBody>
          <a:bodyPr wrap="none">
            <a:spAutoFit/>
          </a:bodyPr>
          <a:lstStyle/>
          <a:p>
            <a:pPr>
              <a:lnSpc>
                <a:spcPct val="107000"/>
              </a:lnSpc>
            </a:pPr>
            <a:r>
              <a:rPr lang="en-US" sz="2000" b="1" err="1">
                <a:solidFill>
                  <a:srgbClr val="FF0000"/>
                </a:solidFill>
                <a:latin typeface="Tahoma" panose="020B0604030504040204" pitchFamily="34" charset="0"/>
                <a:ea typeface="Tahoma" panose="020B0604030504040204" pitchFamily="34" charset="0"/>
                <a:cs typeface="Tahoma" panose="020B0604030504040204" pitchFamily="34" charset="0"/>
              </a:rPr>
              <a:t>ngAfterContentChecked</a:t>
            </a:r>
            <a:r>
              <a:rPr lang="en-US" sz="2000" b="1">
                <a:solidFill>
                  <a:srgbClr val="FF0000"/>
                </a:solidFill>
                <a:latin typeface="Tahoma" panose="020B0604030504040204" pitchFamily="34" charset="0"/>
                <a:ea typeface="Tahoma" panose="020B0604030504040204" pitchFamily="34" charset="0"/>
                <a:cs typeface="Tahoma" panose="020B0604030504040204" pitchFamily="34" charset="0"/>
              </a:rPr>
              <a:t>()</a:t>
            </a: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EAC01B82-5AC8-6F55-70D2-A924674648FF}"/>
              </a:ext>
            </a:extLst>
          </p:cNvPr>
          <p:cNvSpPr txBox="1">
            <a:spLocks/>
          </p:cNvSpPr>
          <p:nvPr/>
        </p:nvSpPr>
        <p:spPr>
          <a:xfrm>
            <a:off x="676498" y="622300"/>
            <a:ext cx="5114701" cy="457071"/>
          </a:xfrm>
          <a:prstGeom prst="rect">
            <a:avLst/>
          </a:prstGeom>
        </p:spPr>
        <p:txBody>
          <a:bodyPr lIns="100529" tIns="50264" rIns="100529" bIns="50264"/>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rgbClr val="2B3B4B"/>
                </a:solidFill>
                <a:latin typeface="Tahoma" panose="020B0604030504040204" pitchFamily="34" charset="0"/>
                <a:ea typeface="Tahoma" panose="020B0604030504040204" pitchFamily="34" charset="0"/>
                <a:cs typeface="Tahoma" panose="020B0604030504040204" pitchFamily="34" charset="0"/>
              </a:rPr>
              <a:t>Component Lifecycle hooks</a:t>
            </a:r>
          </a:p>
        </p:txBody>
      </p:sp>
    </p:spTree>
    <p:extLst>
      <p:ext uri="{BB962C8B-B14F-4D97-AF65-F5344CB8AC3E}">
        <p14:creationId xmlns:p14="http://schemas.microsoft.com/office/powerpoint/2010/main" val="637157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1" y="737982"/>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Rectangle 4"/>
          <p:cNvSpPr/>
          <p:nvPr/>
        </p:nvSpPr>
        <p:spPr>
          <a:xfrm>
            <a:off x="705074" y="1536700"/>
            <a:ext cx="9144757" cy="5426870"/>
          </a:xfrm>
          <a:prstGeom prst="rect">
            <a:avLst/>
          </a:prstGeom>
        </p:spPr>
        <p:txBody>
          <a:bodyPr wrap="square">
            <a:spAutoFit/>
          </a:bodyPr>
          <a:lstStyle/>
          <a:p>
            <a:pPr>
              <a:lnSpc>
                <a:spcPct val="107000"/>
              </a:lnSpc>
            </a:pPr>
            <a:r>
              <a:rPr lang="en-US" b="1" err="1">
                <a:solidFill>
                  <a:srgbClr val="FF0000"/>
                </a:solidFill>
                <a:latin typeface="Tahoma" panose="020B0604030504040204" pitchFamily="34" charset="0"/>
                <a:ea typeface="Tahoma" panose="020B0604030504040204" pitchFamily="34" charset="0"/>
                <a:cs typeface="Tahoma" panose="020B0604030504040204" pitchFamily="34" charset="0"/>
              </a:rPr>
              <a:t>ngAfterViewInit</a:t>
            </a:r>
            <a:r>
              <a:rPr lang="en-US" b="1">
                <a:solidFill>
                  <a:srgbClr val="FF0000"/>
                </a:solidFill>
                <a:latin typeface="Tahoma" panose="020B0604030504040204" pitchFamily="34" charset="0"/>
                <a:ea typeface="Tahoma" panose="020B0604030504040204" pitchFamily="34" charset="0"/>
                <a:cs typeface="Tahoma" panose="020B0604030504040204" pitchFamily="34" charset="0"/>
              </a:rPr>
              <a:t>()</a:t>
            </a: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en-US">
                <a:latin typeface="Tahoma" panose="020B0604030504040204" pitchFamily="34" charset="0"/>
                <a:ea typeface="Tahoma" panose="020B0604030504040204" pitchFamily="34" charset="0"/>
                <a:cs typeface="Tahoma" panose="020B0604030504040204" pitchFamily="34" charset="0"/>
              </a:rPr>
              <a:t>Respond after Angular initializes the component's views and child views, or the view that contains the directive.</a:t>
            </a: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en-US">
                <a:latin typeface="Tahoma" panose="020B0604030504040204" pitchFamily="34" charset="0"/>
                <a:ea typeface="Tahoma" panose="020B0604030504040204" pitchFamily="34" charset="0"/>
                <a:cs typeface="Tahoma" panose="020B0604030504040204" pitchFamily="34" charset="0"/>
              </a:rPr>
              <a:t>Called once after the first </a:t>
            </a:r>
            <a:r>
              <a:rPr lang="en-US" err="1">
                <a:latin typeface="Tahoma" panose="020B0604030504040204" pitchFamily="34" charset="0"/>
                <a:ea typeface="Tahoma" panose="020B0604030504040204" pitchFamily="34" charset="0"/>
                <a:cs typeface="Tahoma" panose="020B0604030504040204" pitchFamily="34" charset="0"/>
              </a:rPr>
              <a:t>ngAfterContentChecked</a:t>
            </a:r>
            <a:r>
              <a:rPr lang="en-US">
                <a:latin typeface="Tahoma" panose="020B0604030504040204" pitchFamily="34" charset="0"/>
                <a:ea typeface="Tahoma" panose="020B0604030504040204" pitchFamily="34" charset="0"/>
                <a:cs typeface="Tahoma" panose="020B0604030504040204" pitchFamily="34" charset="0"/>
              </a:rPr>
              <a:t>().</a:t>
            </a: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en-US" b="1" err="1">
                <a:solidFill>
                  <a:srgbClr val="FF0000"/>
                </a:solidFill>
                <a:latin typeface="Tahoma" panose="020B0604030504040204" pitchFamily="34" charset="0"/>
                <a:ea typeface="Tahoma" panose="020B0604030504040204" pitchFamily="34" charset="0"/>
                <a:cs typeface="Tahoma" panose="020B0604030504040204" pitchFamily="34" charset="0"/>
              </a:rPr>
              <a:t>ngAfterViewChecked</a:t>
            </a:r>
            <a:r>
              <a:rPr lang="en-US" b="1">
                <a:solidFill>
                  <a:srgbClr val="FF0000"/>
                </a:solidFill>
                <a:latin typeface="Tahoma" panose="020B0604030504040204" pitchFamily="34" charset="0"/>
                <a:ea typeface="Tahoma" panose="020B0604030504040204" pitchFamily="34" charset="0"/>
                <a:cs typeface="Tahoma" panose="020B0604030504040204" pitchFamily="34" charset="0"/>
              </a:rPr>
              <a:t>()</a:t>
            </a: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en-US">
                <a:latin typeface="Tahoma" panose="020B0604030504040204" pitchFamily="34" charset="0"/>
                <a:ea typeface="Tahoma" panose="020B0604030504040204" pitchFamily="34" charset="0"/>
                <a:cs typeface="Tahoma" panose="020B0604030504040204" pitchFamily="34" charset="0"/>
              </a:rPr>
              <a:t>Respond after Angular checks the component's views and child views, or the view that contains the directive.</a:t>
            </a: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en-US">
                <a:latin typeface="Tahoma" panose="020B0604030504040204" pitchFamily="34" charset="0"/>
                <a:ea typeface="Tahoma" panose="020B0604030504040204" pitchFamily="34" charset="0"/>
                <a:cs typeface="Tahoma" panose="020B0604030504040204" pitchFamily="34" charset="0"/>
              </a:rPr>
              <a:t>Called after the </a:t>
            </a:r>
            <a:r>
              <a:rPr lang="en-US" err="1">
                <a:latin typeface="Tahoma" panose="020B0604030504040204" pitchFamily="34" charset="0"/>
                <a:ea typeface="Tahoma" panose="020B0604030504040204" pitchFamily="34" charset="0"/>
                <a:cs typeface="Tahoma" panose="020B0604030504040204" pitchFamily="34" charset="0"/>
              </a:rPr>
              <a:t>ngAfterViewInit</a:t>
            </a:r>
            <a:r>
              <a:rPr lang="en-US">
                <a:latin typeface="Tahoma" panose="020B0604030504040204" pitchFamily="34" charset="0"/>
                <a:ea typeface="Tahoma" panose="020B0604030504040204" pitchFamily="34" charset="0"/>
                <a:cs typeface="Tahoma" panose="020B0604030504040204" pitchFamily="34" charset="0"/>
              </a:rPr>
              <a:t>() and every subsequent </a:t>
            </a:r>
            <a:r>
              <a:rPr lang="en-US" err="1">
                <a:latin typeface="Tahoma" panose="020B0604030504040204" pitchFamily="34" charset="0"/>
                <a:ea typeface="Tahoma" panose="020B0604030504040204" pitchFamily="34" charset="0"/>
                <a:cs typeface="Tahoma" panose="020B0604030504040204" pitchFamily="34" charset="0"/>
              </a:rPr>
              <a:t>ngAfterContentChecked</a:t>
            </a:r>
            <a:r>
              <a:rPr lang="en-US">
                <a:latin typeface="Tahoma" panose="020B0604030504040204" pitchFamily="34" charset="0"/>
                <a:ea typeface="Tahoma" panose="020B0604030504040204" pitchFamily="34" charset="0"/>
                <a:cs typeface="Tahoma" panose="020B0604030504040204" pitchFamily="34" charset="0"/>
              </a:rPr>
              <a:t>().</a:t>
            </a: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8EEF02A7-A558-5E39-51B6-F6FDF75DB086}"/>
              </a:ext>
            </a:extLst>
          </p:cNvPr>
          <p:cNvSpPr txBox="1">
            <a:spLocks/>
          </p:cNvSpPr>
          <p:nvPr/>
        </p:nvSpPr>
        <p:spPr>
          <a:xfrm>
            <a:off x="676498" y="622300"/>
            <a:ext cx="5114701" cy="457071"/>
          </a:xfrm>
          <a:prstGeom prst="rect">
            <a:avLst/>
          </a:prstGeom>
        </p:spPr>
        <p:txBody>
          <a:bodyPr lIns="100529" tIns="50264" rIns="100529" bIns="50264"/>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rgbClr val="2B3B4B"/>
                </a:solidFill>
                <a:latin typeface="Tahoma" panose="020B0604030504040204" pitchFamily="34" charset="0"/>
                <a:ea typeface="Tahoma" panose="020B0604030504040204" pitchFamily="34" charset="0"/>
                <a:cs typeface="Tahoma" panose="020B0604030504040204" pitchFamily="34" charset="0"/>
              </a:rPr>
              <a:t>Component Lifecycle hooks</a:t>
            </a:r>
          </a:p>
        </p:txBody>
      </p:sp>
    </p:spTree>
    <p:extLst>
      <p:ext uri="{BB962C8B-B14F-4D97-AF65-F5344CB8AC3E}">
        <p14:creationId xmlns:p14="http://schemas.microsoft.com/office/powerpoint/2010/main" val="1561955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1" y="737982"/>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Rectangle 3"/>
          <p:cNvSpPr/>
          <p:nvPr/>
        </p:nvSpPr>
        <p:spPr>
          <a:xfrm>
            <a:off x="762448" y="1650499"/>
            <a:ext cx="1914307" cy="362087"/>
          </a:xfrm>
          <a:prstGeom prst="rect">
            <a:avLst/>
          </a:prstGeom>
        </p:spPr>
        <p:txBody>
          <a:bodyPr wrap="none">
            <a:spAutoFit/>
          </a:bodyPr>
          <a:lstStyle/>
          <a:p>
            <a:pPr>
              <a:lnSpc>
                <a:spcPct val="107000"/>
              </a:lnSpc>
            </a:pPr>
            <a:r>
              <a:rPr lang="en-US" b="1" err="1">
                <a:solidFill>
                  <a:srgbClr val="FF0000"/>
                </a:solidFill>
                <a:latin typeface="Tahoma" panose="020B0604030504040204" pitchFamily="34" charset="0"/>
                <a:ea typeface="Tahoma" panose="020B0604030504040204" pitchFamily="34" charset="0"/>
                <a:cs typeface="Tahoma" panose="020B0604030504040204" pitchFamily="34" charset="0"/>
              </a:rPr>
              <a:t>ngOnDestroy</a:t>
            </a:r>
            <a:r>
              <a:rPr lang="en-US" b="1">
                <a:solidFill>
                  <a:srgbClr val="FF0000"/>
                </a:solidFill>
                <a:latin typeface="Tahoma" panose="020B0604030504040204" pitchFamily="34" charset="0"/>
                <a:ea typeface="Tahoma" panose="020B0604030504040204" pitchFamily="34" charset="0"/>
                <a:cs typeface="Tahoma" panose="020B0604030504040204" pitchFamily="34" charset="0"/>
              </a:rPr>
              <a:t>()</a:t>
            </a:r>
          </a:p>
        </p:txBody>
      </p:sp>
      <p:sp>
        <p:nvSpPr>
          <p:cNvPr id="6" name="Rectangle 5"/>
          <p:cNvSpPr/>
          <p:nvPr/>
        </p:nvSpPr>
        <p:spPr>
          <a:xfrm>
            <a:off x="695549" y="2222500"/>
            <a:ext cx="8839199" cy="923330"/>
          </a:xfrm>
          <a:prstGeom prst="rect">
            <a:avLst/>
          </a:prstGeom>
        </p:spPr>
        <p:txBody>
          <a:bodyPr wrap="square">
            <a:spAutoFit/>
          </a:bodyPr>
          <a:lstStyle/>
          <a:p>
            <a:pPr marL="285750" indent="-285750">
              <a:lnSpc>
                <a:spcPct val="150000"/>
              </a:lnSpc>
              <a:buFont typeface="Wingdings" panose="05000000000000000000" pitchFamily="2" charset="2"/>
              <a:buChar char="§"/>
            </a:pPr>
            <a:r>
              <a:rPr lang="en-US">
                <a:latin typeface="Tahoma" panose="020B0604030504040204" pitchFamily="34" charset="0"/>
                <a:ea typeface="Tahoma" panose="020B0604030504040204" pitchFamily="34" charset="0"/>
                <a:cs typeface="Tahoma" panose="020B0604030504040204" pitchFamily="34" charset="0"/>
              </a:rPr>
              <a:t>Cleanup just before Angular destroys the directive or component.</a:t>
            </a:r>
          </a:p>
          <a:p>
            <a:pPr marL="285750" indent="-285750">
              <a:lnSpc>
                <a:spcPct val="150000"/>
              </a:lnSpc>
              <a:buFont typeface="Wingdings" panose="05000000000000000000" pitchFamily="2" charset="2"/>
              <a:buChar char="§"/>
            </a:pPr>
            <a:r>
              <a:rPr lang="en-US">
                <a:latin typeface="Tahoma" panose="020B0604030504040204" pitchFamily="34" charset="0"/>
                <a:ea typeface="Tahoma" panose="020B0604030504040204" pitchFamily="34" charset="0"/>
                <a:cs typeface="Tahoma" panose="020B0604030504040204" pitchFamily="34" charset="0"/>
              </a:rPr>
              <a:t>Unsubscribe Observables and detach event handlers to avoid memory leaks.</a:t>
            </a:r>
          </a:p>
        </p:txBody>
      </p:sp>
      <p:sp>
        <p:nvSpPr>
          <p:cNvPr id="3" name="Content Placeholder 2">
            <a:extLst>
              <a:ext uri="{FF2B5EF4-FFF2-40B4-BE49-F238E27FC236}">
                <a16:creationId xmlns:a16="http://schemas.microsoft.com/office/drawing/2014/main" id="{3C4DA633-9290-9C9A-C114-3F1CEC5E4BEF}"/>
              </a:ext>
            </a:extLst>
          </p:cNvPr>
          <p:cNvSpPr txBox="1">
            <a:spLocks/>
          </p:cNvSpPr>
          <p:nvPr/>
        </p:nvSpPr>
        <p:spPr>
          <a:xfrm>
            <a:off x="676498" y="622300"/>
            <a:ext cx="5114701" cy="457071"/>
          </a:xfrm>
          <a:prstGeom prst="rect">
            <a:avLst/>
          </a:prstGeom>
        </p:spPr>
        <p:txBody>
          <a:bodyPr lIns="100529" tIns="50264" rIns="100529" bIns="50264"/>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rgbClr val="2B3B4B"/>
                </a:solidFill>
                <a:latin typeface="Tahoma" panose="020B0604030504040204" pitchFamily="34" charset="0"/>
                <a:ea typeface="Tahoma" panose="020B0604030504040204" pitchFamily="34" charset="0"/>
                <a:cs typeface="Tahoma" panose="020B0604030504040204" pitchFamily="34" charset="0"/>
              </a:rPr>
              <a:t>Component Lifecycle hooks</a:t>
            </a:r>
          </a:p>
        </p:txBody>
      </p:sp>
    </p:spTree>
    <p:extLst>
      <p:ext uri="{BB962C8B-B14F-4D97-AF65-F5344CB8AC3E}">
        <p14:creationId xmlns:p14="http://schemas.microsoft.com/office/powerpoint/2010/main" val="1790314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451100"/>
            <a:ext cx="6416167" cy="1219200"/>
          </a:xfrm>
          <a:custGeom>
            <a:avLst/>
            <a:gdLst/>
            <a:ahLst/>
            <a:cxnLst/>
            <a:rect l="l" t="t" r="r" b="b"/>
            <a:pathLst>
              <a:path w="675640" h="381000">
                <a:moveTo>
                  <a:pt x="675271" y="0"/>
                </a:moveTo>
                <a:lnTo>
                  <a:pt x="0" y="0"/>
                </a:lnTo>
                <a:lnTo>
                  <a:pt x="0" y="115062"/>
                </a:lnTo>
                <a:lnTo>
                  <a:pt x="0" y="265899"/>
                </a:lnTo>
                <a:lnTo>
                  <a:pt x="0" y="380961"/>
                </a:lnTo>
                <a:lnTo>
                  <a:pt x="675271" y="380961"/>
                </a:lnTo>
                <a:lnTo>
                  <a:pt x="675271" y="265899"/>
                </a:lnTo>
                <a:lnTo>
                  <a:pt x="675271" y="115062"/>
                </a:lnTo>
                <a:lnTo>
                  <a:pt x="675271" y="0"/>
                </a:lnTo>
                <a:close/>
              </a:path>
            </a:pathLst>
          </a:custGeom>
          <a:solidFill>
            <a:srgbClr val="00B8F0"/>
          </a:solidFill>
        </p:spPr>
        <p:txBody>
          <a:bodyPr wrap="square" lIns="0" tIns="0" rIns="0" bIns="0" rtlCol="0"/>
          <a:lstStyle/>
          <a:p>
            <a:endParaRPr/>
          </a:p>
        </p:txBody>
      </p:sp>
      <p:sp>
        <p:nvSpPr>
          <p:cNvPr id="44" name="object 4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lang="en-US" sz="900" spc="-5">
                <a:solidFill>
                  <a:srgbClr val="404040"/>
                </a:solidFill>
                <a:latin typeface="Segoe UI"/>
                <a:cs typeface="Segoe UI"/>
                <a:hlinkClick r:id="rId2"/>
              </a:rPr>
              <a:t>www.cybage.com</a:t>
            </a:r>
            <a:endParaRPr lang="en-US" sz="900">
              <a:latin typeface="Segoe UI"/>
              <a:cs typeface="Segoe UI"/>
            </a:endParaRPr>
          </a:p>
        </p:txBody>
      </p:sp>
      <p:sp>
        <p:nvSpPr>
          <p:cNvPr id="45" name="object 4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lang="en-US" spc="-10">
                <a:solidFill>
                  <a:srgbClr val="404040"/>
                </a:solidFill>
              </a:rPr>
              <a:t>Copyright</a:t>
            </a:r>
            <a:r>
              <a:rPr lang="en-US" spc="5">
                <a:solidFill>
                  <a:srgbClr val="404040"/>
                </a:solidFill>
              </a:rPr>
              <a:t> </a:t>
            </a:r>
            <a:r>
              <a:rPr lang="en-US" spc="-5">
                <a:solidFill>
                  <a:srgbClr val="404040"/>
                </a:solidFill>
              </a:rPr>
              <a:t>©</a:t>
            </a:r>
            <a:r>
              <a:rPr lang="en-US">
                <a:solidFill>
                  <a:srgbClr val="404040"/>
                </a:solidFill>
              </a:rPr>
              <a:t> </a:t>
            </a:r>
            <a:r>
              <a:rPr lang="en-US" spc="-5">
                <a:solidFill>
                  <a:srgbClr val="404040"/>
                </a:solidFill>
              </a:rPr>
              <a:t>2019</a:t>
            </a:r>
            <a:r>
              <a:rPr lang="en-US" spc="30">
                <a:solidFill>
                  <a:srgbClr val="404040"/>
                </a:solidFill>
              </a:rPr>
              <a:t> </a:t>
            </a:r>
            <a:r>
              <a:rPr lang="en-US" spc="-10">
                <a:solidFill>
                  <a:srgbClr val="404040"/>
                </a:solidFill>
              </a:rPr>
              <a:t>Cybage</a:t>
            </a:r>
            <a:r>
              <a:rPr lang="en-US" spc="15">
                <a:solidFill>
                  <a:srgbClr val="404040"/>
                </a:solidFill>
              </a:rPr>
              <a:t> </a:t>
            </a:r>
            <a:r>
              <a:rPr lang="en-US" spc="-5">
                <a:solidFill>
                  <a:srgbClr val="404040"/>
                </a:solidFill>
              </a:rPr>
              <a:t>Software</a:t>
            </a:r>
            <a:r>
              <a:rPr lang="en-US">
                <a:solidFill>
                  <a:srgbClr val="404040"/>
                </a:solidFill>
              </a:rPr>
              <a:t> </a:t>
            </a:r>
            <a:r>
              <a:rPr lang="en-US" spc="-5">
                <a:solidFill>
                  <a:srgbClr val="404040"/>
                </a:solidFill>
              </a:rPr>
              <a:t>Pvt. </a:t>
            </a:r>
            <a:r>
              <a:rPr lang="en-US" spc="-10">
                <a:solidFill>
                  <a:srgbClr val="404040"/>
                </a:solidFill>
              </a:rPr>
              <a:t>Ltd.</a:t>
            </a:r>
            <a:r>
              <a:rPr lang="en-US" spc="15">
                <a:solidFill>
                  <a:srgbClr val="404040"/>
                </a:solidFill>
              </a:rPr>
              <a:t> </a:t>
            </a:r>
            <a:r>
              <a:rPr lang="en-US" spc="-10">
                <a:solidFill>
                  <a:srgbClr val="404040"/>
                </a:solidFill>
              </a:rPr>
              <a:t>All</a:t>
            </a:r>
            <a:r>
              <a:rPr lang="en-US">
                <a:solidFill>
                  <a:srgbClr val="404040"/>
                </a:solidFill>
              </a:rPr>
              <a:t> </a:t>
            </a:r>
            <a:r>
              <a:rPr lang="en-US" spc="-10">
                <a:solidFill>
                  <a:srgbClr val="404040"/>
                </a:solidFill>
              </a:rPr>
              <a:t>Rights</a:t>
            </a:r>
            <a:r>
              <a:rPr lang="en-US" spc="30">
                <a:solidFill>
                  <a:srgbClr val="404040"/>
                </a:solidFill>
              </a:rPr>
              <a:t> </a:t>
            </a:r>
            <a:r>
              <a:rPr lang="en-US" spc="-10">
                <a:solidFill>
                  <a:srgbClr val="404040"/>
                </a:solidFill>
              </a:rPr>
              <a:t>Reserved.</a:t>
            </a:r>
            <a:r>
              <a:rPr lang="en-US" spc="-5">
                <a:solidFill>
                  <a:srgbClr val="404040"/>
                </a:solidFill>
              </a:rPr>
              <a:t> </a:t>
            </a:r>
            <a:r>
              <a:rPr lang="en-US" spc="-10">
                <a:solidFill>
                  <a:srgbClr val="404040"/>
                </a:solidFill>
              </a:rPr>
              <a:t>Cybage</a:t>
            </a:r>
            <a:r>
              <a:rPr lang="en-US" spc="25">
                <a:solidFill>
                  <a:srgbClr val="404040"/>
                </a:solidFill>
              </a:rPr>
              <a:t> </a:t>
            </a:r>
            <a:r>
              <a:rPr lang="en-US" spc="-10">
                <a:solidFill>
                  <a:srgbClr val="404040"/>
                </a:solidFill>
              </a:rPr>
              <a:t>Confidential.</a:t>
            </a:r>
          </a:p>
        </p:txBody>
      </p:sp>
      <p:sp>
        <p:nvSpPr>
          <p:cNvPr id="47" name="Rectangle 46"/>
          <p:cNvSpPr/>
          <p:nvPr/>
        </p:nvSpPr>
        <p:spPr>
          <a:xfrm>
            <a:off x="703202" y="546100"/>
            <a:ext cx="4402198" cy="461665"/>
          </a:xfrm>
          <a:prstGeom prst="rect">
            <a:avLst/>
          </a:prstGeom>
        </p:spPr>
        <p:txBody>
          <a:bodyPr wrap="square">
            <a:spAutoFit/>
          </a:bodyPr>
          <a:lstStyle/>
          <a:p>
            <a:endParaRPr lang="en-US" sz="2400" b="1">
              <a:solidFill>
                <a:schemeClr val="tx2"/>
              </a:solidFill>
            </a:endParaRPr>
          </a:p>
        </p:txBody>
      </p:sp>
      <p:sp>
        <p:nvSpPr>
          <p:cNvPr id="3" name="Rectangle 2"/>
          <p:cNvSpPr/>
          <p:nvPr/>
        </p:nvSpPr>
        <p:spPr>
          <a:xfrm>
            <a:off x="381000" y="2737534"/>
            <a:ext cx="5958967" cy="646331"/>
          </a:xfrm>
          <a:prstGeom prst="rect">
            <a:avLst/>
          </a:prstGeom>
        </p:spPr>
        <p:txBody>
          <a:bodyPr wrap="square">
            <a:spAutoFit/>
          </a:bodyPr>
          <a:lstStyle/>
          <a:p>
            <a:r>
              <a:rPr lang="en-US" sz="3600" b="1">
                <a:solidFill>
                  <a:schemeClr val="bg1"/>
                </a:solidFill>
              </a:rPr>
              <a:t>Component Hierarchy </a:t>
            </a:r>
          </a:p>
        </p:txBody>
      </p:sp>
    </p:spTree>
    <p:extLst>
      <p:ext uri="{BB962C8B-B14F-4D97-AF65-F5344CB8AC3E}">
        <p14:creationId xmlns:p14="http://schemas.microsoft.com/office/powerpoint/2010/main" val="2615028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0" y="544944"/>
            <a:ext cx="49413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Nested Componen</a:t>
            </a:r>
            <a:r>
              <a:rPr lang="en-US" sz="2400" b="1" spc="-5">
                <a:solidFill>
                  <a:schemeClr val="tx2"/>
                </a:solidFill>
                <a:latin typeface="+mj-lt"/>
                <a:cs typeface="Tahoma"/>
              </a:rPr>
              <a:t>t</a:t>
            </a:r>
            <a:endParaRPr sz="2400">
              <a:solidFill>
                <a:schemeClr val="tx2"/>
              </a:solidFill>
              <a:latin typeface="+mj-lt"/>
              <a:cs typeface="Tahoma"/>
            </a:endParaRPr>
          </a:p>
        </p:txBody>
      </p:sp>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pic>
        <p:nvPicPr>
          <p:cNvPr id="2050" name="Picture 2" descr="Intro to Angular - Observables, Services, Nested Components - DEV Community">
            <a:extLst>
              <a:ext uri="{FF2B5EF4-FFF2-40B4-BE49-F238E27FC236}">
                <a16:creationId xmlns:a16="http://schemas.microsoft.com/office/drawing/2014/main" id="{E6B82521-CE86-3519-1B6A-3043F2E32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874" y="1231900"/>
            <a:ext cx="4468652" cy="3702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09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0" y="544944"/>
            <a:ext cx="49413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Nested Componen</a:t>
            </a:r>
            <a:r>
              <a:rPr lang="en-US" sz="2400" b="1" spc="-5">
                <a:solidFill>
                  <a:schemeClr val="tx2"/>
                </a:solidFill>
                <a:latin typeface="+mj-lt"/>
                <a:cs typeface="Tahoma"/>
              </a:rPr>
              <a:t>t</a:t>
            </a:r>
            <a:endParaRPr sz="2400">
              <a:solidFill>
                <a:schemeClr val="tx2"/>
              </a:solidFill>
              <a:latin typeface="+mj-lt"/>
              <a:cs typeface="Tahoma"/>
            </a:endParaRPr>
          </a:p>
        </p:txBody>
      </p:sp>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pic>
        <p:nvPicPr>
          <p:cNvPr id="6" name="Picture 5">
            <a:extLst>
              <a:ext uri="{FF2B5EF4-FFF2-40B4-BE49-F238E27FC236}">
                <a16:creationId xmlns:a16="http://schemas.microsoft.com/office/drawing/2014/main" id="{CCA851EA-09D4-652B-3C76-1B815E262ACE}"/>
              </a:ext>
            </a:extLst>
          </p:cNvPr>
          <p:cNvPicPr>
            <a:picLocks noChangeAspect="1"/>
          </p:cNvPicPr>
          <p:nvPr/>
        </p:nvPicPr>
        <p:blipFill>
          <a:blip r:embed="rId3"/>
          <a:stretch>
            <a:fillRect/>
          </a:stretch>
        </p:blipFill>
        <p:spPr>
          <a:xfrm>
            <a:off x="228600" y="3304287"/>
            <a:ext cx="5867400" cy="1890013"/>
          </a:xfrm>
          <a:prstGeom prst="rect">
            <a:avLst/>
          </a:prstGeom>
          <a:ln>
            <a:solidFill>
              <a:schemeClr val="accent1"/>
            </a:solidFill>
          </a:ln>
        </p:spPr>
      </p:pic>
      <p:pic>
        <p:nvPicPr>
          <p:cNvPr id="8" name="Picture 7">
            <a:extLst>
              <a:ext uri="{FF2B5EF4-FFF2-40B4-BE49-F238E27FC236}">
                <a16:creationId xmlns:a16="http://schemas.microsoft.com/office/drawing/2014/main" id="{1D53C687-9BD7-236E-6469-4480BE2D34A4}"/>
              </a:ext>
            </a:extLst>
          </p:cNvPr>
          <p:cNvPicPr>
            <a:picLocks noChangeAspect="1"/>
          </p:cNvPicPr>
          <p:nvPr/>
        </p:nvPicPr>
        <p:blipFill>
          <a:blip r:embed="rId4"/>
          <a:stretch>
            <a:fillRect/>
          </a:stretch>
        </p:blipFill>
        <p:spPr>
          <a:xfrm>
            <a:off x="6410326" y="1765300"/>
            <a:ext cx="3514725" cy="1924050"/>
          </a:xfrm>
          <a:prstGeom prst="rect">
            <a:avLst/>
          </a:prstGeom>
          <a:ln>
            <a:solidFill>
              <a:schemeClr val="accent1"/>
            </a:solidFill>
          </a:ln>
        </p:spPr>
      </p:pic>
      <p:pic>
        <p:nvPicPr>
          <p:cNvPr id="10" name="Picture 9">
            <a:extLst>
              <a:ext uri="{FF2B5EF4-FFF2-40B4-BE49-F238E27FC236}">
                <a16:creationId xmlns:a16="http://schemas.microsoft.com/office/drawing/2014/main" id="{6AEDB6BF-5755-618D-34C2-377BBEED0F65}"/>
              </a:ext>
            </a:extLst>
          </p:cNvPr>
          <p:cNvPicPr>
            <a:picLocks noChangeAspect="1"/>
          </p:cNvPicPr>
          <p:nvPr/>
        </p:nvPicPr>
        <p:blipFill>
          <a:blip r:embed="rId5"/>
          <a:stretch>
            <a:fillRect/>
          </a:stretch>
        </p:blipFill>
        <p:spPr>
          <a:xfrm>
            <a:off x="228600" y="1898650"/>
            <a:ext cx="4429125" cy="1238250"/>
          </a:xfrm>
          <a:prstGeom prst="rect">
            <a:avLst/>
          </a:prstGeom>
          <a:ln>
            <a:solidFill>
              <a:schemeClr val="accent1"/>
            </a:solidFill>
          </a:ln>
        </p:spPr>
      </p:pic>
      <p:cxnSp>
        <p:nvCxnSpPr>
          <p:cNvPr id="12" name="Straight Connector 11">
            <a:extLst>
              <a:ext uri="{FF2B5EF4-FFF2-40B4-BE49-F238E27FC236}">
                <a16:creationId xmlns:a16="http://schemas.microsoft.com/office/drawing/2014/main" id="{DC8834C3-7821-9EC4-12F8-CC0F7F14C9B7}"/>
              </a:ext>
            </a:extLst>
          </p:cNvPr>
          <p:cNvCxnSpPr/>
          <p:nvPr/>
        </p:nvCxnSpPr>
        <p:spPr>
          <a:xfrm>
            <a:off x="6248400" y="1155700"/>
            <a:ext cx="0" cy="39624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3962262-ADB3-5512-BC1D-329A935ADA0F}"/>
              </a:ext>
            </a:extLst>
          </p:cNvPr>
          <p:cNvSpPr txBox="1"/>
          <p:nvPr/>
        </p:nvSpPr>
        <p:spPr>
          <a:xfrm>
            <a:off x="266700" y="1185125"/>
            <a:ext cx="2819399" cy="369332"/>
          </a:xfrm>
          <a:prstGeom prst="rect">
            <a:avLst/>
          </a:prstGeom>
          <a:noFill/>
        </p:spPr>
        <p:txBody>
          <a:bodyPr wrap="square">
            <a:spAutoFit/>
          </a:bodyPr>
          <a:lstStyle/>
          <a:p>
            <a:r>
              <a:rPr lang="en-US" u="sng">
                <a:latin typeface="Tahoma" panose="020B0604030504040204" pitchFamily="34" charset="0"/>
                <a:ea typeface="Tahoma" panose="020B0604030504040204" pitchFamily="34" charset="0"/>
                <a:cs typeface="Tahoma" panose="020B0604030504040204" pitchFamily="34" charset="0"/>
              </a:rPr>
              <a:t>Dashboard Component</a:t>
            </a:r>
            <a:endParaRPr lang="en-US" u="sng"/>
          </a:p>
        </p:txBody>
      </p:sp>
      <p:sp>
        <p:nvSpPr>
          <p:cNvPr id="15" name="TextBox 14">
            <a:extLst>
              <a:ext uri="{FF2B5EF4-FFF2-40B4-BE49-F238E27FC236}">
                <a16:creationId xmlns:a16="http://schemas.microsoft.com/office/drawing/2014/main" id="{CF63DD66-D129-0E1B-6D66-E154B934CC5D}"/>
              </a:ext>
            </a:extLst>
          </p:cNvPr>
          <p:cNvSpPr txBox="1"/>
          <p:nvPr/>
        </p:nvSpPr>
        <p:spPr>
          <a:xfrm>
            <a:off x="6324600" y="1153375"/>
            <a:ext cx="2819399" cy="369332"/>
          </a:xfrm>
          <a:prstGeom prst="rect">
            <a:avLst/>
          </a:prstGeom>
          <a:noFill/>
        </p:spPr>
        <p:txBody>
          <a:bodyPr wrap="square">
            <a:spAutoFit/>
          </a:bodyPr>
          <a:lstStyle/>
          <a:p>
            <a:r>
              <a:rPr lang="en-US" u="sng">
                <a:latin typeface="Tahoma" panose="020B0604030504040204" pitchFamily="34" charset="0"/>
                <a:ea typeface="Tahoma" panose="020B0604030504040204" pitchFamily="34" charset="0"/>
                <a:cs typeface="Tahoma" panose="020B0604030504040204" pitchFamily="34" charset="0"/>
              </a:rPr>
              <a:t>Card Component</a:t>
            </a:r>
            <a:endParaRPr lang="en-US" u="sng"/>
          </a:p>
        </p:txBody>
      </p:sp>
    </p:spTree>
    <p:extLst>
      <p:ext uri="{BB962C8B-B14F-4D97-AF65-F5344CB8AC3E}">
        <p14:creationId xmlns:p14="http://schemas.microsoft.com/office/powerpoint/2010/main" val="974755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0" y="544944"/>
            <a:ext cx="49413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Nested Componen</a:t>
            </a:r>
            <a:r>
              <a:rPr lang="en-US" sz="2400" b="1" spc="-5">
                <a:solidFill>
                  <a:schemeClr val="tx2"/>
                </a:solidFill>
                <a:latin typeface="+mj-lt"/>
                <a:cs typeface="Tahoma"/>
              </a:rPr>
              <a:t>t</a:t>
            </a:r>
            <a:endParaRPr sz="2400">
              <a:solidFill>
                <a:schemeClr val="tx2"/>
              </a:solidFill>
              <a:latin typeface="+mj-lt"/>
              <a:cs typeface="Tahoma"/>
            </a:endParaRPr>
          </a:p>
        </p:txBody>
      </p:sp>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pic>
        <p:nvPicPr>
          <p:cNvPr id="2054" name="Picture 6" descr="How Dependency Injection &amp; Resolution Works in Angular - TekTutorialsHub">
            <a:extLst>
              <a:ext uri="{FF2B5EF4-FFF2-40B4-BE49-F238E27FC236}">
                <a16:creationId xmlns:a16="http://schemas.microsoft.com/office/drawing/2014/main" id="{A03EA670-9283-5510-7D3A-CAD703E5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200" y="1193910"/>
            <a:ext cx="578167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916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451100"/>
            <a:ext cx="6416167" cy="1219200"/>
          </a:xfrm>
          <a:custGeom>
            <a:avLst/>
            <a:gdLst/>
            <a:ahLst/>
            <a:cxnLst/>
            <a:rect l="l" t="t" r="r" b="b"/>
            <a:pathLst>
              <a:path w="675640" h="381000">
                <a:moveTo>
                  <a:pt x="675271" y="0"/>
                </a:moveTo>
                <a:lnTo>
                  <a:pt x="0" y="0"/>
                </a:lnTo>
                <a:lnTo>
                  <a:pt x="0" y="115062"/>
                </a:lnTo>
                <a:lnTo>
                  <a:pt x="0" y="265899"/>
                </a:lnTo>
                <a:lnTo>
                  <a:pt x="0" y="380961"/>
                </a:lnTo>
                <a:lnTo>
                  <a:pt x="675271" y="380961"/>
                </a:lnTo>
                <a:lnTo>
                  <a:pt x="675271" y="265899"/>
                </a:lnTo>
                <a:lnTo>
                  <a:pt x="675271" y="115062"/>
                </a:lnTo>
                <a:lnTo>
                  <a:pt x="675271" y="0"/>
                </a:lnTo>
                <a:close/>
              </a:path>
            </a:pathLst>
          </a:custGeom>
          <a:solidFill>
            <a:srgbClr val="00B8F0"/>
          </a:solidFill>
        </p:spPr>
        <p:txBody>
          <a:bodyPr wrap="square" lIns="0" tIns="0" rIns="0" bIns="0" rtlCol="0"/>
          <a:lstStyle/>
          <a:p>
            <a:endParaRPr/>
          </a:p>
        </p:txBody>
      </p:sp>
      <p:sp>
        <p:nvSpPr>
          <p:cNvPr id="44" name="object 4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lang="en-US" sz="900" spc="-5">
                <a:solidFill>
                  <a:srgbClr val="404040"/>
                </a:solidFill>
                <a:latin typeface="Segoe UI"/>
                <a:cs typeface="Segoe UI"/>
                <a:hlinkClick r:id="rId2"/>
              </a:rPr>
              <a:t>www.cybage.com</a:t>
            </a:r>
            <a:endParaRPr lang="en-US" sz="900">
              <a:latin typeface="Segoe UI"/>
              <a:cs typeface="Segoe UI"/>
            </a:endParaRPr>
          </a:p>
        </p:txBody>
      </p:sp>
      <p:sp>
        <p:nvSpPr>
          <p:cNvPr id="45" name="object 4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lang="en-US" spc="-10">
                <a:solidFill>
                  <a:srgbClr val="404040"/>
                </a:solidFill>
              </a:rPr>
              <a:t>Copyright</a:t>
            </a:r>
            <a:r>
              <a:rPr lang="en-US" spc="5">
                <a:solidFill>
                  <a:srgbClr val="404040"/>
                </a:solidFill>
              </a:rPr>
              <a:t> </a:t>
            </a:r>
            <a:r>
              <a:rPr lang="en-US" spc="-5">
                <a:solidFill>
                  <a:srgbClr val="404040"/>
                </a:solidFill>
              </a:rPr>
              <a:t>©</a:t>
            </a:r>
            <a:r>
              <a:rPr lang="en-US">
                <a:solidFill>
                  <a:srgbClr val="404040"/>
                </a:solidFill>
              </a:rPr>
              <a:t> </a:t>
            </a:r>
            <a:r>
              <a:rPr lang="en-US" spc="-5">
                <a:solidFill>
                  <a:srgbClr val="404040"/>
                </a:solidFill>
              </a:rPr>
              <a:t>2019</a:t>
            </a:r>
            <a:r>
              <a:rPr lang="en-US" spc="30">
                <a:solidFill>
                  <a:srgbClr val="404040"/>
                </a:solidFill>
              </a:rPr>
              <a:t> </a:t>
            </a:r>
            <a:r>
              <a:rPr lang="en-US" spc="-10">
                <a:solidFill>
                  <a:srgbClr val="404040"/>
                </a:solidFill>
              </a:rPr>
              <a:t>Cybage</a:t>
            </a:r>
            <a:r>
              <a:rPr lang="en-US" spc="15">
                <a:solidFill>
                  <a:srgbClr val="404040"/>
                </a:solidFill>
              </a:rPr>
              <a:t> </a:t>
            </a:r>
            <a:r>
              <a:rPr lang="en-US" spc="-5">
                <a:solidFill>
                  <a:srgbClr val="404040"/>
                </a:solidFill>
              </a:rPr>
              <a:t>Software</a:t>
            </a:r>
            <a:r>
              <a:rPr lang="en-US">
                <a:solidFill>
                  <a:srgbClr val="404040"/>
                </a:solidFill>
              </a:rPr>
              <a:t> </a:t>
            </a:r>
            <a:r>
              <a:rPr lang="en-US" spc="-5">
                <a:solidFill>
                  <a:srgbClr val="404040"/>
                </a:solidFill>
              </a:rPr>
              <a:t>Pvt. </a:t>
            </a:r>
            <a:r>
              <a:rPr lang="en-US" spc="-10">
                <a:solidFill>
                  <a:srgbClr val="404040"/>
                </a:solidFill>
              </a:rPr>
              <a:t>Ltd.</a:t>
            </a:r>
            <a:r>
              <a:rPr lang="en-US" spc="15">
                <a:solidFill>
                  <a:srgbClr val="404040"/>
                </a:solidFill>
              </a:rPr>
              <a:t> </a:t>
            </a:r>
            <a:r>
              <a:rPr lang="en-US" spc="-10">
                <a:solidFill>
                  <a:srgbClr val="404040"/>
                </a:solidFill>
              </a:rPr>
              <a:t>All</a:t>
            </a:r>
            <a:r>
              <a:rPr lang="en-US">
                <a:solidFill>
                  <a:srgbClr val="404040"/>
                </a:solidFill>
              </a:rPr>
              <a:t> </a:t>
            </a:r>
            <a:r>
              <a:rPr lang="en-US" spc="-10">
                <a:solidFill>
                  <a:srgbClr val="404040"/>
                </a:solidFill>
              </a:rPr>
              <a:t>Rights</a:t>
            </a:r>
            <a:r>
              <a:rPr lang="en-US" spc="30">
                <a:solidFill>
                  <a:srgbClr val="404040"/>
                </a:solidFill>
              </a:rPr>
              <a:t> </a:t>
            </a:r>
            <a:r>
              <a:rPr lang="en-US" spc="-10">
                <a:solidFill>
                  <a:srgbClr val="404040"/>
                </a:solidFill>
              </a:rPr>
              <a:t>Reserved.</a:t>
            </a:r>
            <a:r>
              <a:rPr lang="en-US" spc="-5">
                <a:solidFill>
                  <a:srgbClr val="404040"/>
                </a:solidFill>
              </a:rPr>
              <a:t> </a:t>
            </a:r>
            <a:r>
              <a:rPr lang="en-US" spc="-10">
                <a:solidFill>
                  <a:srgbClr val="404040"/>
                </a:solidFill>
              </a:rPr>
              <a:t>Cybage</a:t>
            </a:r>
            <a:r>
              <a:rPr lang="en-US" spc="25">
                <a:solidFill>
                  <a:srgbClr val="404040"/>
                </a:solidFill>
              </a:rPr>
              <a:t> </a:t>
            </a:r>
            <a:r>
              <a:rPr lang="en-US" spc="-10">
                <a:solidFill>
                  <a:srgbClr val="404040"/>
                </a:solidFill>
              </a:rPr>
              <a:t>Confidential.</a:t>
            </a:r>
          </a:p>
        </p:txBody>
      </p:sp>
      <p:sp>
        <p:nvSpPr>
          <p:cNvPr id="47" name="Rectangle 46"/>
          <p:cNvSpPr/>
          <p:nvPr/>
        </p:nvSpPr>
        <p:spPr>
          <a:xfrm>
            <a:off x="703202" y="546100"/>
            <a:ext cx="4402198" cy="461665"/>
          </a:xfrm>
          <a:prstGeom prst="rect">
            <a:avLst/>
          </a:prstGeom>
        </p:spPr>
        <p:txBody>
          <a:bodyPr wrap="square">
            <a:spAutoFit/>
          </a:bodyPr>
          <a:lstStyle/>
          <a:p>
            <a:endParaRPr lang="en-US" sz="2400" b="1">
              <a:solidFill>
                <a:schemeClr val="tx2"/>
              </a:solidFill>
            </a:endParaRPr>
          </a:p>
        </p:txBody>
      </p:sp>
      <p:sp>
        <p:nvSpPr>
          <p:cNvPr id="3" name="Rectangle 2"/>
          <p:cNvSpPr/>
          <p:nvPr/>
        </p:nvSpPr>
        <p:spPr>
          <a:xfrm>
            <a:off x="381000" y="2737534"/>
            <a:ext cx="5958967" cy="646331"/>
          </a:xfrm>
          <a:prstGeom prst="rect">
            <a:avLst/>
          </a:prstGeom>
        </p:spPr>
        <p:txBody>
          <a:bodyPr wrap="square">
            <a:spAutoFit/>
          </a:bodyPr>
          <a:lstStyle/>
          <a:p>
            <a:r>
              <a:rPr lang="en-US" sz="3600" b="1">
                <a:solidFill>
                  <a:schemeClr val="bg1"/>
                </a:solidFill>
              </a:rPr>
              <a:t>Component Communication </a:t>
            </a:r>
          </a:p>
        </p:txBody>
      </p:sp>
    </p:spTree>
    <p:extLst>
      <p:ext uri="{BB962C8B-B14F-4D97-AF65-F5344CB8AC3E}">
        <p14:creationId xmlns:p14="http://schemas.microsoft.com/office/powerpoint/2010/main" val="1870479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7483" y="544944"/>
            <a:ext cx="65415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Component</a:t>
            </a:r>
            <a:r>
              <a:rPr sz="2400" b="1" spc="-15">
                <a:solidFill>
                  <a:schemeClr val="tx2"/>
                </a:solidFill>
                <a:latin typeface="+mj-lt"/>
                <a:cs typeface="Tahoma"/>
              </a:rPr>
              <a:t> </a:t>
            </a:r>
            <a:r>
              <a:rPr lang="en-US" sz="2400" b="1" spc="-15">
                <a:solidFill>
                  <a:schemeClr val="tx2"/>
                </a:solidFill>
                <a:latin typeface="+mj-lt"/>
                <a:cs typeface="Tahoma"/>
              </a:rPr>
              <a:t>Communication </a:t>
            </a:r>
            <a:r>
              <a:rPr sz="2400" b="1" spc="-5">
                <a:solidFill>
                  <a:schemeClr val="tx2"/>
                </a:solidFill>
                <a:latin typeface="+mj-lt"/>
                <a:cs typeface="Tahoma"/>
              </a:rPr>
              <a:t>(@Input)</a:t>
            </a:r>
            <a:endParaRPr sz="2400">
              <a:solidFill>
                <a:schemeClr val="tx2"/>
              </a:solidFill>
              <a:latin typeface="+mj-lt"/>
              <a:cs typeface="Tahoma"/>
            </a:endParaRPr>
          </a:p>
        </p:txBody>
      </p:sp>
      <p:pic>
        <p:nvPicPr>
          <p:cNvPr id="3" name="object 3"/>
          <p:cNvPicPr/>
          <p:nvPr/>
        </p:nvPicPr>
        <p:blipFill>
          <a:blip r:embed="rId2" cstate="print"/>
          <a:stretch>
            <a:fillRect/>
          </a:stretch>
        </p:blipFill>
        <p:spPr>
          <a:xfrm>
            <a:off x="543969" y="1254912"/>
            <a:ext cx="9227530" cy="3644900"/>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738071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0" y="544944"/>
            <a:ext cx="6846317" cy="382156"/>
          </a:xfrm>
          <a:prstGeom prst="rect">
            <a:avLst/>
          </a:prstGeom>
        </p:spPr>
        <p:txBody>
          <a:bodyPr vert="horz" wrap="square" lIns="0" tIns="12700" rIns="0" bIns="0" rtlCol="0">
            <a:spAutoFit/>
          </a:bodyPr>
          <a:lstStyle/>
          <a:p>
            <a:pPr marL="12700">
              <a:lnSpc>
                <a:spcPct val="100000"/>
              </a:lnSpc>
              <a:spcBef>
                <a:spcPts val="100"/>
              </a:spcBef>
            </a:pPr>
            <a:r>
              <a:rPr lang="en-US" sz="2400" b="1" spc="-5">
                <a:solidFill>
                  <a:schemeClr val="tx2"/>
                </a:solidFill>
                <a:latin typeface="+mj-lt"/>
                <a:cs typeface="Tahoma"/>
              </a:rPr>
              <a:t>Component</a:t>
            </a:r>
            <a:r>
              <a:rPr lang="en-US" sz="2400" b="1" spc="-15">
                <a:solidFill>
                  <a:schemeClr val="tx2"/>
                </a:solidFill>
                <a:latin typeface="+mj-lt"/>
                <a:cs typeface="Tahoma"/>
              </a:rPr>
              <a:t> Communication </a:t>
            </a:r>
            <a:r>
              <a:rPr lang="en-US" sz="2400" b="1" spc="-5">
                <a:solidFill>
                  <a:schemeClr val="tx2"/>
                </a:solidFill>
                <a:latin typeface="+mj-lt"/>
                <a:cs typeface="Tahoma"/>
              </a:rPr>
              <a:t>(@Output)</a:t>
            </a:r>
            <a:endParaRPr lang="en-US" sz="2400">
              <a:solidFill>
                <a:schemeClr val="tx2"/>
              </a:solidFill>
              <a:latin typeface="+mj-lt"/>
              <a:cs typeface="Tahoma"/>
            </a:endParaRPr>
          </a:p>
        </p:txBody>
      </p:sp>
      <p:pic>
        <p:nvPicPr>
          <p:cNvPr id="3" name="object 3"/>
          <p:cNvPicPr/>
          <p:nvPr/>
        </p:nvPicPr>
        <p:blipFill>
          <a:blip r:embed="rId2" cstate="print"/>
          <a:stretch>
            <a:fillRect/>
          </a:stretch>
        </p:blipFill>
        <p:spPr>
          <a:xfrm>
            <a:off x="639343" y="1039547"/>
            <a:ext cx="9051366" cy="4204272"/>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3974264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544944"/>
            <a:ext cx="4419600" cy="382156"/>
          </a:xfrm>
          <a:prstGeom prst="rect">
            <a:avLst/>
          </a:prstGeom>
        </p:spPr>
        <p:txBody>
          <a:bodyPr vert="horz" wrap="square" lIns="0" tIns="12700" rIns="0" bIns="0" rtlCol="0">
            <a:spAutoFit/>
          </a:bodyPr>
          <a:lstStyle/>
          <a:p>
            <a:pPr marR="802005" algn="r">
              <a:lnSpc>
                <a:spcPct val="100000"/>
              </a:lnSpc>
              <a:spcBef>
                <a:spcPts val="100"/>
              </a:spcBef>
            </a:pPr>
            <a:r>
              <a:rPr sz="2400" b="1" spc="-5">
                <a:solidFill>
                  <a:schemeClr val="tx2"/>
                </a:solidFill>
                <a:latin typeface="+mj-lt"/>
                <a:cs typeface="Tahoma"/>
              </a:rPr>
              <a:t>Installation</a:t>
            </a:r>
            <a:r>
              <a:rPr lang="en-US" sz="2400" b="1" spc="-5">
                <a:solidFill>
                  <a:schemeClr val="tx2"/>
                </a:solidFill>
                <a:latin typeface="+mj-lt"/>
                <a:cs typeface="Tahoma"/>
              </a:rPr>
              <a:t> &amp; Set Up</a:t>
            </a:r>
            <a:endParaRPr sz="1650">
              <a:latin typeface="Tahoma"/>
              <a:cs typeface="Tahoma"/>
            </a:endParaRPr>
          </a:p>
        </p:txBody>
      </p:sp>
      <p:sp>
        <p:nvSpPr>
          <p:cNvPr id="3" name="object 3"/>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4" name="object 4"/>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5" name="Rectangle 4"/>
          <p:cNvSpPr/>
          <p:nvPr/>
        </p:nvSpPr>
        <p:spPr>
          <a:xfrm>
            <a:off x="645668" y="1062006"/>
            <a:ext cx="4688332" cy="3141694"/>
          </a:xfrm>
          <a:prstGeom prst="rect">
            <a:avLst/>
          </a:prstGeom>
        </p:spPr>
        <p:txBody>
          <a:bodyPr wrap="square">
            <a:spAutoFit/>
          </a:bodyPr>
          <a:lstStyle/>
          <a:p>
            <a:pPr>
              <a:lnSpc>
                <a:spcPct val="107000"/>
              </a:lnSpc>
            </a:pPr>
            <a:r>
              <a:rPr lang="en-US" sz="1400" b="1">
                <a:latin typeface="+mj-lt"/>
                <a:ea typeface="Tahoma" panose="020B0604030504040204" pitchFamily="34" charset="0"/>
                <a:cs typeface="Tahoma" panose="020B0604030504040204" pitchFamily="34" charset="0"/>
              </a:rPr>
              <a:t>Install node and NPM</a:t>
            </a:r>
          </a:p>
          <a:p>
            <a:pPr>
              <a:lnSpc>
                <a:spcPct val="107000"/>
              </a:lnSpc>
            </a:pPr>
            <a:r>
              <a:rPr lang="en-US" sz="1400">
                <a:latin typeface="+mj-lt"/>
                <a:ea typeface="Tahoma" panose="020B0604030504040204" pitchFamily="34" charset="0"/>
                <a:cs typeface="Tahoma" panose="020B0604030504040204" pitchFamily="34" charset="0"/>
              </a:rPr>
              <a:t>	</a:t>
            </a:r>
            <a:r>
              <a:rPr lang="en-US" sz="1400" u="sng">
                <a:solidFill>
                  <a:srgbClr val="0563C1"/>
                </a:solidFill>
                <a:latin typeface="+mj-lt"/>
                <a:ea typeface="Tahoma" panose="020B0604030504040204" pitchFamily="34" charset="0"/>
                <a:cs typeface="Tahoma" panose="020B0604030504040204" pitchFamily="34" charset="0"/>
                <a:hlinkClick r:id="rId4"/>
              </a:rPr>
              <a:t>Download | Node.js (nodejs.org)</a:t>
            </a:r>
            <a:endParaRPr lang="en-US" sz="1400">
              <a:latin typeface="+mj-lt"/>
              <a:ea typeface="Tahoma" panose="020B0604030504040204" pitchFamily="34" charset="0"/>
              <a:cs typeface="Tahoma" panose="020B0604030504040204" pitchFamily="34" charset="0"/>
            </a:endParaRPr>
          </a:p>
          <a:p>
            <a:pPr>
              <a:lnSpc>
                <a:spcPct val="107000"/>
              </a:lnSpc>
            </a:pPr>
            <a:r>
              <a:rPr lang="en-US" sz="1400">
                <a:latin typeface="+mj-lt"/>
                <a:ea typeface="Tahoma" panose="020B0604030504040204" pitchFamily="34" charset="0"/>
                <a:cs typeface="Tahoma" panose="020B0604030504040204" pitchFamily="34" charset="0"/>
              </a:rPr>
              <a:t>	Check for installation: --</a:t>
            </a:r>
          </a:p>
          <a:p>
            <a:pPr>
              <a:lnSpc>
                <a:spcPct val="107000"/>
              </a:lnSpc>
            </a:pPr>
            <a:r>
              <a:rPr lang="en-US" sz="1400">
                <a:latin typeface="+mj-lt"/>
                <a:ea typeface="Tahoma" panose="020B0604030504040204" pitchFamily="34" charset="0"/>
                <a:cs typeface="Tahoma" panose="020B0604030504040204" pitchFamily="34" charset="0"/>
              </a:rPr>
              <a:t>		--node –v</a:t>
            </a:r>
          </a:p>
          <a:p>
            <a:pPr>
              <a:lnSpc>
                <a:spcPct val="107000"/>
              </a:lnSpc>
            </a:pPr>
            <a:r>
              <a:rPr lang="en-US" sz="1400">
                <a:latin typeface="+mj-lt"/>
                <a:ea typeface="Tahoma" panose="020B0604030504040204" pitchFamily="34" charset="0"/>
                <a:cs typeface="Tahoma" panose="020B0604030504040204" pitchFamily="34" charset="0"/>
              </a:rPr>
              <a:t>		--</a:t>
            </a:r>
            <a:r>
              <a:rPr lang="en-US" sz="1400" err="1">
                <a:latin typeface="+mj-lt"/>
                <a:ea typeface="Tahoma" panose="020B0604030504040204" pitchFamily="34" charset="0"/>
                <a:cs typeface="Tahoma" panose="020B0604030504040204" pitchFamily="34" charset="0"/>
              </a:rPr>
              <a:t>npm</a:t>
            </a:r>
            <a:r>
              <a:rPr lang="en-US" sz="1400">
                <a:latin typeface="+mj-lt"/>
                <a:ea typeface="Tahoma" panose="020B0604030504040204" pitchFamily="34" charset="0"/>
                <a:cs typeface="Tahoma" panose="020B0604030504040204" pitchFamily="34" charset="0"/>
              </a:rPr>
              <a:t> –v</a:t>
            </a:r>
          </a:p>
          <a:p>
            <a:pPr>
              <a:lnSpc>
                <a:spcPct val="107000"/>
              </a:lnSpc>
            </a:pPr>
            <a:r>
              <a:rPr lang="en-US" sz="1400">
                <a:latin typeface="+mj-lt"/>
                <a:ea typeface="Tahoma" panose="020B0604030504040204" pitchFamily="34" charset="0"/>
                <a:cs typeface="Tahoma" panose="020B0604030504040204" pitchFamily="34" charset="0"/>
              </a:rPr>
              <a:t> </a:t>
            </a:r>
          </a:p>
          <a:p>
            <a:pPr>
              <a:lnSpc>
                <a:spcPct val="107000"/>
              </a:lnSpc>
            </a:pPr>
            <a:r>
              <a:rPr lang="en-US" sz="1400" b="1">
                <a:latin typeface="+mj-lt"/>
                <a:ea typeface="Tahoma" panose="020B0604030504040204" pitchFamily="34" charset="0"/>
                <a:cs typeface="Tahoma" panose="020B0604030504040204" pitchFamily="34" charset="0"/>
              </a:rPr>
              <a:t>-How to install Angular CLI</a:t>
            </a:r>
          </a:p>
          <a:p>
            <a:pPr>
              <a:lnSpc>
                <a:spcPct val="107000"/>
              </a:lnSpc>
            </a:pPr>
            <a:r>
              <a:rPr lang="en-US" sz="1400">
                <a:latin typeface="+mj-lt"/>
                <a:ea typeface="Tahoma" panose="020B0604030504040204" pitchFamily="34" charset="0"/>
                <a:cs typeface="Tahoma" panose="020B0604030504040204" pitchFamily="34" charset="0"/>
              </a:rPr>
              <a:t>	Command Prompt </a:t>
            </a:r>
          </a:p>
          <a:p>
            <a:pPr marL="457200" marR="0" indent="457200">
              <a:lnSpc>
                <a:spcPct val="107000"/>
              </a:lnSpc>
              <a:spcBef>
                <a:spcPts val="0"/>
              </a:spcBef>
              <a:spcAft>
                <a:spcPts val="0"/>
              </a:spcAft>
            </a:pPr>
            <a:r>
              <a:rPr lang="en-US" sz="1400" err="1">
                <a:latin typeface="+mj-lt"/>
                <a:ea typeface="Tahoma" panose="020B0604030504040204" pitchFamily="34" charset="0"/>
                <a:cs typeface="Tahoma" panose="020B0604030504040204" pitchFamily="34" charset="0"/>
              </a:rPr>
              <a:t>npm</a:t>
            </a:r>
            <a:r>
              <a:rPr lang="en-US" sz="1400">
                <a:latin typeface="+mj-lt"/>
                <a:ea typeface="Tahoma" panose="020B0604030504040204" pitchFamily="34" charset="0"/>
                <a:cs typeface="Tahoma" panose="020B0604030504040204" pitchFamily="34" charset="0"/>
              </a:rPr>
              <a:t> install </a:t>
            </a:r>
            <a:r>
              <a:rPr lang="en-US" sz="1400">
                <a:solidFill>
                  <a:srgbClr val="FF0000"/>
                </a:solidFill>
                <a:latin typeface="+mj-lt"/>
                <a:ea typeface="Tahoma" panose="020B0604030504040204" pitchFamily="34" charset="0"/>
                <a:cs typeface="Tahoma" panose="020B0604030504040204" pitchFamily="34" charset="0"/>
              </a:rPr>
              <a:t>–g</a:t>
            </a:r>
            <a:r>
              <a:rPr lang="en-US" sz="1400">
                <a:latin typeface="+mj-lt"/>
                <a:ea typeface="Tahoma" panose="020B0604030504040204" pitchFamily="34" charset="0"/>
                <a:cs typeface="Tahoma" panose="020B0604030504040204" pitchFamily="34" charset="0"/>
              </a:rPr>
              <a:t> @angular/cli</a:t>
            </a:r>
          </a:p>
          <a:p>
            <a:pPr marL="457200" marR="0" indent="457200">
              <a:lnSpc>
                <a:spcPct val="107000"/>
              </a:lnSpc>
              <a:spcBef>
                <a:spcPts val="0"/>
              </a:spcBef>
              <a:spcAft>
                <a:spcPts val="0"/>
              </a:spcAft>
            </a:pPr>
            <a:endParaRPr lang="en-US" sz="1400">
              <a:latin typeface="+mj-lt"/>
              <a:ea typeface="Tahoma" panose="020B0604030504040204" pitchFamily="34" charset="0"/>
              <a:cs typeface="Tahoma" panose="020B0604030504040204" pitchFamily="34" charset="0"/>
            </a:endParaRPr>
          </a:p>
          <a:p>
            <a:pPr>
              <a:lnSpc>
                <a:spcPct val="107000"/>
              </a:lnSpc>
            </a:pPr>
            <a:r>
              <a:rPr lang="en-US" sz="1400">
                <a:latin typeface="+mj-lt"/>
                <a:ea typeface="Tahoma" panose="020B0604030504040204" pitchFamily="34" charset="0"/>
                <a:cs typeface="Tahoma" panose="020B0604030504040204" pitchFamily="34" charset="0"/>
              </a:rPr>
              <a:t>	Check for Installation: --</a:t>
            </a:r>
          </a:p>
          <a:p>
            <a:pPr>
              <a:lnSpc>
                <a:spcPct val="107000"/>
              </a:lnSpc>
            </a:pPr>
            <a:r>
              <a:rPr lang="en-US" sz="1400">
                <a:latin typeface="+mj-lt"/>
                <a:ea typeface="Tahoma" panose="020B0604030504040204" pitchFamily="34" charset="0"/>
                <a:cs typeface="Tahoma" panose="020B0604030504040204" pitchFamily="34" charset="0"/>
              </a:rPr>
              <a:t>		----ng version</a:t>
            </a:r>
          </a:p>
          <a:p>
            <a:pPr>
              <a:lnSpc>
                <a:spcPct val="107000"/>
              </a:lnSpc>
            </a:pPr>
            <a:r>
              <a:rPr lang="en-US">
                <a:latin typeface="+mj-lt"/>
                <a:ea typeface="Tahoma" panose="020B0604030504040204" pitchFamily="34" charset="0"/>
                <a:cs typeface="Tahoma" panose="020B0604030504040204" pitchFamily="34" charset="0"/>
              </a:rPr>
              <a:t> </a:t>
            </a:r>
          </a:p>
        </p:txBody>
      </p:sp>
      <p:pic>
        <p:nvPicPr>
          <p:cNvPr id="7" name="Picture 6">
            <a:extLst>
              <a:ext uri="{FF2B5EF4-FFF2-40B4-BE49-F238E27FC236}">
                <a16:creationId xmlns:a16="http://schemas.microsoft.com/office/drawing/2014/main" id="{11AF5B94-C7B9-A17F-DCB7-E3C01813539B}"/>
              </a:ext>
            </a:extLst>
          </p:cNvPr>
          <p:cNvPicPr>
            <a:picLocks noChangeAspect="1"/>
          </p:cNvPicPr>
          <p:nvPr/>
        </p:nvPicPr>
        <p:blipFill>
          <a:blip r:embed="rId5"/>
          <a:stretch>
            <a:fillRect/>
          </a:stretch>
        </p:blipFill>
        <p:spPr>
          <a:xfrm>
            <a:off x="4387315" y="1155700"/>
            <a:ext cx="5442485" cy="2456121"/>
          </a:xfrm>
          <a:prstGeom prst="rect">
            <a:avLst/>
          </a:prstGeom>
          <a:ln>
            <a:solidFill>
              <a:schemeClr val="accent1"/>
            </a:solidFill>
          </a:ln>
        </p:spPr>
      </p:pic>
      <p:sp>
        <p:nvSpPr>
          <p:cNvPr id="8" name="Rectangle: Rounded Corners 7">
            <a:extLst>
              <a:ext uri="{FF2B5EF4-FFF2-40B4-BE49-F238E27FC236}">
                <a16:creationId xmlns:a16="http://schemas.microsoft.com/office/drawing/2014/main" id="{ECBE844E-B69B-47D4-0357-3F1DF0297B58}"/>
              </a:ext>
            </a:extLst>
          </p:cNvPr>
          <p:cNvSpPr/>
          <p:nvPr/>
        </p:nvSpPr>
        <p:spPr>
          <a:xfrm>
            <a:off x="304800" y="3898900"/>
            <a:ext cx="9372600" cy="1368794"/>
          </a:xfrm>
          <a:prstGeom prst="roundRect">
            <a:avLst>
              <a:gd name="adj" fmla="val 4521"/>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u="sng"/>
              <a:t>Info</a:t>
            </a:r>
          </a:p>
          <a:p>
            <a:r>
              <a:rPr lang="en-US" sz="1400"/>
              <a:t>In general, we never install any dependency as global- unless its common across multiple applications.</a:t>
            </a:r>
          </a:p>
          <a:p>
            <a:r>
              <a:rPr lang="en-US" sz="1400"/>
              <a:t>Angular CLI should be installed locally – if you are working on multiple angular applications using different angular versions</a:t>
            </a:r>
          </a:p>
          <a:p>
            <a:r>
              <a:rPr lang="en-US" sz="1400" b="1" err="1"/>
              <a:t>npx</a:t>
            </a:r>
            <a:r>
              <a:rPr lang="en-US" sz="1400" b="1"/>
              <a:t> -p @angular/cli ng new sample-application --no-standalone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451100"/>
            <a:ext cx="6416167" cy="1219200"/>
          </a:xfrm>
          <a:custGeom>
            <a:avLst/>
            <a:gdLst/>
            <a:ahLst/>
            <a:cxnLst/>
            <a:rect l="l" t="t" r="r" b="b"/>
            <a:pathLst>
              <a:path w="675640" h="381000">
                <a:moveTo>
                  <a:pt x="675271" y="0"/>
                </a:moveTo>
                <a:lnTo>
                  <a:pt x="0" y="0"/>
                </a:lnTo>
                <a:lnTo>
                  <a:pt x="0" y="115062"/>
                </a:lnTo>
                <a:lnTo>
                  <a:pt x="0" y="265899"/>
                </a:lnTo>
                <a:lnTo>
                  <a:pt x="0" y="380961"/>
                </a:lnTo>
                <a:lnTo>
                  <a:pt x="675271" y="380961"/>
                </a:lnTo>
                <a:lnTo>
                  <a:pt x="675271" y="265899"/>
                </a:lnTo>
                <a:lnTo>
                  <a:pt x="675271" y="115062"/>
                </a:lnTo>
                <a:lnTo>
                  <a:pt x="675271" y="0"/>
                </a:lnTo>
                <a:close/>
              </a:path>
            </a:pathLst>
          </a:custGeom>
          <a:solidFill>
            <a:srgbClr val="00B8F0"/>
          </a:solidFill>
        </p:spPr>
        <p:txBody>
          <a:bodyPr wrap="square" lIns="0" tIns="0" rIns="0" bIns="0" rtlCol="0"/>
          <a:lstStyle/>
          <a:p>
            <a:endParaRPr/>
          </a:p>
        </p:txBody>
      </p:sp>
      <p:sp>
        <p:nvSpPr>
          <p:cNvPr id="44" name="object 4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lang="en-US" sz="900" spc="-5">
                <a:solidFill>
                  <a:srgbClr val="404040"/>
                </a:solidFill>
                <a:latin typeface="Segoe UI"/>
                <a:cs typeface="Segoe UI"/>
                <a:hlinkClick r:id="rId2"/>
              </a:rPr>
              <a:t>www.cybage.com</a:t>
            </a:r>
            <a:endParaRPr lang="en-US" sz="900">
              <a:latin typeface="Segoe UI"/>
              <a:cs typeface="Segoe UI"/>
            </a:endParaRPr>
          </a:p>
        </p:txBody>
      </p:sp>
      <p:sp>
        <p:nvSpPr>
          <p:cNvPr id="45" name="object 4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lang="en-US" spc="-10">
                <a:solidFill>
                  <a:srgbClr val="404040"/>
                </a:solidFill>
              </a:rPr>
              <a:t>Copyright</a:t>
            </a:r>
            <a:r>
              <a:rPr lang="en-US" spc="5">
                <a:solidFill>
                  <a:srgbClr val="404040"/>
                </a:solidFill>
              </a:rPr>
              <a:t> </a:t>
            </a:r>
            <a:r>
              <a:rPr lang="en-US" spc="-5">
                <a:solidFill>
                  <a:srgbClr val="404040"/>
                </a:solidFill>
              </a:rPr>
              <a:t>©</a:t>
            </a:r>
            <a:r>
              <a:rPr lang="en-US">
                <a:solidFill>
                  <a:srgbClr val="404040"/>
                </a:solidFill>
              </a:rPr>
              <a:t> </a:t>
            </a:r>
            <a:r>
              <a:rPr lang="en-US" spc="-5">
                <a:solidFill>
                  <a:srgbClr val="404040"/>
                </a:solidFill>
              </a:rPr>
              <a:t>2019</a:t>
            </a:r>
            <a:r>
              <a:rPr lang="en-US" spc="30">
                <a:solidFill>
                  <a:srgbClr val="404040"/>
                </a:solidFill>
              </a:rPr>
              <a:t> </a:t>
            </a:r>
            <a:r>
              <a:rPr lang="en-US" spc="-10">
                <a:solidFill>
                  <a:srgbClr val="404040"/>
                </a:solidFill>
              </a:rPr>
              <a:t>Cybage</a:t>
            </a:r>
            <a:r>
              <a:rPr lang="en-US" spc="15">
                <a:solidFill>
                  <a:srgbClr val="404040"/>
                </a:solidFill>
              </a:rPr>
              <a:t> </a:t>
            </a:r>
            <a:r>
              <a:rPr lang="en-US" spc="-5">
                <a:solidFill>
                  <a:srgbClr val="404040"/>
                </a:solidFill>
              </a:rPr>
              <a:t>Software</a:t>
            </a:r>
            <a:r>
              <a:rPr lang="en-US">
                <a:solidFill>
                  <a:srgbClr val="404040"/>
                </a:solidFill>
              </a:rPr>
              <a:t> </a:t>
            </a:r>
            <a:r>
              <a:rPr lang="en-US" spc="-5">
                <a:solidFill>
                  <a:srgbClr val="404040"/>
                </a:solidFill>
              </a:rPr>
              <a:t>Pvt. </a:t>
            </a:r>
            <a:r>
              <a:rPr lang="en-US" spc="-10">
                <a:solidFill>
                  <a:srgbClr val="404040"/>
                </a:solidFill>
              </a:rPr>
              <a:t>Ltd.</a:t>
            </a:r>
            <a:r>
              <a:rPr lang="en-US" spc="15">
                <a:solidFill>
                  <a:srgbClr val="404040"/>
                </a:solidFill>
              </a:rPr>
              <a:t> </a:t>
            </a:r>
            <a:r>
              <a:rPr lang="en-US" spc="-10">
                <a:solidFill>
                  <a:srgbClr val="404040"/>
                </a:solidFill>
              </a:rPr>
              <a:t>All</a:t>
            </a:r>
            <a:r>
              <a:rPr lang="en-US">
                <a:solidFill>
                  <a:srgbClr val="404040"/>
                </a:solidFill>
              </a:rPr>
              <a:t> </a:t>
            </a:r>
            <a:r>
              <a:rPr lang="en-US" spc="-10">
                <a:solidFill>
                  <a:srgbClr val="404040"/>
                </a:solidFill>
              </a:rPr>
              <a:t>Rights</a:t>
            </a:r>
            <a:r>
              <a:rPr lang="en-US" spc="30">
                <a:solidFill>
                  <a:srgbClr val="404040"/>
                </a:solidFill>
              </a:rPr>
              <a:t> </a:t>
            </a:r>
            <a:r>
              <a:rPr lang="en-US" spc="-10">
                <a:solidFill>
                  <a:srgbClr val="404040"/>
                </a:solidFill>
              </a:rPr>
              <a:t>Reserved.</a:t>
            </a:r>
            <a:r>
              <a:rPr lang="en-US" spc="-5">
                <a:solidFill>
                  <a:srgbClr val="404040"/>
                </a:solidFill>
              </a:rPr>
              <a:t> </a:t>
            </a:r>
            <a:r>
              <a:rPr lang="en-US" spc="-10">
                <a:solidFill>
                  <a:srgbClr val="404040"/>
                </a:solidFill>
              </a:rPr>
              <a:t>Cybage</a:t>
            </a:r>
            <a:r>
              <a:rPr lang="en-US" spc="25">
                <a:solidFill>
                  <a:srgbClr val="404040"/>
                </a:solidFill>
              </a:rPr>
              <a:t> </a:t>
            </a:r>
            <a:r>
              <a:rPr lang="en-US" spc="-10">
                <a:solidFill>
                  <a:srgbClr val="404040"/>
                </a:solidFill>
              </a:rPr>
              <a:t>Confidential.</a:t>
            </a:r>
          </a:p>
        </p:txBody>
      </p:sp>
      <p:sp>
        <p:nvSpPr>
          <p:cNvPr id="47" name="Rectangle 46"/>
          <p:cNvSpPr/>
          <p:nvPr/>
        </p:nvSpPr>
        <p:spPr>
          <a:xfrm>
            <a:off x="703202" y="546100"/>
            <a:ext cx="4402198" cy="461665"/>
          </a:xfrm>
          <a:prstGeom prst="rect">
            <a:avLst/>
          </a:prstGeom>
        </p:spPr>
        <p:txBody>
          <a:bodyPr wrap="square">
            <a:spAutoFit/>
          </a:bodyPr>
          <a:lstStyle/>
          <a:p>
            <a:endParaRPr lang="en-US" sz="2400" b="1">
              <a:solidFill>
                <a:schemeClr val="tx2"/>
              </a:solidFill>
            </a:endParaRPr>
          </a:p>
        </p:txBody>
      </p:sp>
      <p:sp>
        <p:nvSpPr>
          <p:cNvPr id="3" name="Rectangle 2"/>
          <p:cNvSpPr/>
          <p:nvPr/>
        </p:nvSpPr>
        <p:spPr>
          <a:xfrm>
            <a:off x="381000" y="2737534"/>
            <a:ext cx="5958967" cy="646331"/>
          </a:xfrm>
          <a:prstGeom prst="rect">
            <a:avLst/>
          </a:prstGeom>
        </p:spPr>
        <p:txBody>
          <a:bodyPr wrap="square">
            <a:spAutoFit/>
          </a:bodyPr>
          <a:lstStyle/>
          <a:p>
            <a:r>
              <a:rPr lang="en-US" sz="3600" b="1">
                <a:solidFill>
                  <a:schemeClr val="bg1"/>
                </a:solidFill>
              </a:rPr>
              <a:t>Routing in Angular</a:t>
            </a:r>
          </a:p>
        </p:txBody>
      </p:sp>
    </p:spTree>
    <p:extLst>
      <p:ext uri="{BB962C8B-B14F-4D97-AF65-F5344CB8AC3E}">
        <p14:creationId xmlns:p14="http://schemas.microsoft.com/office/powerpoint/2010/main" val="414044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p:nvPr/>
        </p:nvSpPr>
        <p:spPr>
          <a:xfrm>
            <a:off x="773683" y="579831"/>
            <a:ext cx="2179320" cy="300355"/>
          </a:xfrm>
          <a:prstGeom prst="rect">
            <a:avLst/>
          </a:prstGeom>
        </p:spPr>
        <p:txBody>
          <a:bodyPr vert="horz" wrap="square" lIns="0" tIns="12700" rIns="0" bIns="0" rtlCol="0">
            <a:spAutoFit/>
          </a:bodyPr>
          <a:lstStyle/>
          <a:p>
            <a:pPr marL="12700">
              <a:lnSpc>
                <a:spcPct val="100000"/>
              </a:lnSpc>
              <a:spcBef>
                <a:spcPts val="100"/>
              </a:spcBef>
            </a:pPr>
            <a:r>
              <a:rPr sz="1800" b="1" spc="-5">
                <a:latin typeface="Tahoma"/>
                <a:cs typeface="Tahoma"/>
              </a:rPr>
              <a:t>Routing</a:t>
            </a:r>
            <a:r>
              <a:rPr sz="1800" b="1" spc="-30">
                <a:latin typeface="Tahoma"/>
                <a:cs typeface="Tahoma"/>
              </a:rPr>
              <a:t> </a:t>
            </a:r>
            <a:r>
              <a:rPr sz="1800" b="1">
                <a:latin typeface="Tahoma"/>
                <a:cs typeface="Tahoma"/>
              </a:rPr>
              <a:t>in</a:t>
            </a:r>
            <a:r>
              <a:rPr sz="1800" b="1" spc="-50">
                <a:latin typeface="Tahoma"/>
                <a:cs typeface="Tahoma"/>
              </a:rPr>
              <a:t> </a:t>
            </a:r>
            <a:r>
              <a:rPr sz="1800" b="1" spc="-5">
                <a:latin typeface="Tahoma"/>
                <a:cs typeface="Tahoma"/>
              </a:rPr>
              <a:t>Angular</a:t>
            </a:r>
            <a:endParaRPr sz="1800">
              <a:latin typeface="Tahoma"/>
              <a:cs typeface="Tahoma"/>
            </a:endParaRPr>
          </a:p>
        </p:txBody>
      </p:sp>
      <p:grpSp>
        <p:nvGrpSpPr>
          <p:cNvPr id="4" name="object 4"/>
          <p:cNvGrpSpPr/>
          <p:nvPr/>
        </p:nvGrpSpPr>
        <p:grpSpPr>
          <a:xfrm>
            <a:off x="889228" y="1088389"/>
            <a:ext cx="8622030" cy="4016375"/>
            <a:chOff x="889228" y="1088389"/>
            <a:chExt cx="8622030" cy="4016375"/>
          </a:xfrm>
        </p:grpSpPr>
        <p:sp>
          <p:nvSpPr>
            <p:cNvPr id="5" name="object 5"/>
            <p:cNvSpPr/>
            <p:nvPr/>
          </p:nvSpPr>
          <p:spPr>
            <a:xfrm>
              <a:off x="901928" y="1101089"/>
              <a:ext cx="842010" cy="3990975"/>
            </a:xfrm>
            <a:custGeom>
              <a:avLst/>
              <a:gdLst/>
              <a:ahLst/>
              <a:cxnLst/>
              <a:rect l="l" t="t" r="r" b="b"/>
              <a:pathLst>
                <a:path w="842010" h="3990975">
                  <a:moveTo>
                    <a:pt x="15278" y="0"/>
                  </a:moveTo>
                  <a:lnTo>
                    <a:pt x="49008" y="34298"/>
                  </a:lnTo>
                  <a:lnTo>
                    <a:pt x="82035" y="69024"/>
                  </a:lnTo>
                  <a:lnTo>
                    <a:pt x="114360" y="104169"/>
                  </a:lnTo>
                  <a:lnTo>
                    <a:pt x="145982" y="139724"/>
                  </a:lnTo>
                  <a:lnTo>
                    <a:pt x="176901" y="175679"/>
                  </a:lnTo>
                  <a:lnTo>
                    <a:pt x="207117" y="212025"/>
                  </a:lnTo>
                  <a:lnTo>
                    <a:pt x="236631" y="248754"/>
                  </a:lnTo>
                  <a:lnTo>
                    <a:pt x="265442" y="285857"/>
                  </a:lnTo>
                  <a:lnTo>
                    <a:pt x="293551" y="323324"/>
                  </a:lnTo>
                  <a:lnTo>
                    <a:pt x="320956" y="361147"/>
                  </a:lnTo>
                  <a:lnTo>
                    <a:pt x="347659" y="399317"/>
                  </a:lnTo>
                  <a:lnTo>
                    <a:pt x="373660" y="437824"/>
                  </a:lnTo>
                  <a:lnTo>
                    <a:pt x="398957" y="476659"/>
                  </a:lnTo>
                  <a:lnTo>
                    <a:pt x="423552" y="515815"/>
                  </a:lnTo>
                  <a:lnTo>
                    <a:pt x="447444" y="555280"/>
                  </a:lnTo>
                  <a:lnTo>
                    <a:pt x="470634" y="595048"/>
                  </a:lnTo>
                  <a:lnTo>
                    <a:pt x="493120" y="635108"/>
                  </a:lnTo>
                  <a:lnTo>
                    <a:pt x="514904" y="675451"/>
                  </a:lnTo>
                  <a:lnTo>
                    <a:pt x="535986" y="716069"/>
                  </a:lnTo>
                  <a:lnTo>
                    <a:pt x="556364" y="756953"/>
                  </a:lnTo>
                  <a:lnTo>
                    <a:pt x="576040" y="798093"/>
                  </a:lnTo>
                  <a:lnTo>
                    <a:pt x="595013" y="839481"/>
                  </a:lnTo>
                  <a:lnTo>
                    <a:pt x="613284" y="881107"/>
                  </a:lnTo>
                  <a:lnTo>
                    <a:pt x="630852" y="922963"/>
                  </a:lnTo>
                  <a:lnTo>
                    <a:pt x="647717" y="965039"/>
                  </a:lnTo>
                  <a:lnTo>
                    <a:pt x="663879" y="1007327"/>
                  </a:lnTo>
                  <a:lnTo>
                    <a:pt x="679338" y="1049818"/>
                  </a:lnTo>
                  <a:lnTo>
                    <a:pt x="694095" y="1092502"/>
                  </a:lnTo>
                  <a:lnTo>
                    <a:pt x="708150" y="1135370"/>
                  </a:lnTo>
                  <a:lnTo>
                    <a:pt x="721501" y="1178414"/>
                  </a:lnTo>
                  <a:lnTo>
                    <a:pt x="734150" y="1221625"/>
                  </a:lnTo>
                  <a:lnTo>
                    <a:pt x="746096" y="1264993"/>
                  </a:lnTo>
                  <a:lnTo>
                    <a:pt x="757339" y="1308510"/>
                  </a:lnTo>
                  <a:lnTo>
                    <a:pt x="767880" y="1352166"/>
                  </a:lnTo>
                  <a:lnTo>
                    <a:pt x="777718" y="1395953"/>
                  </a:lnTo>
                  <a:lnTo>
                    <a:pt x="786853" y="1439861"/>
                  </a:lnTo>
                  <a:lnTo>
                    <a:pt x="795286" y="1483882"/>
                  </a:lnTo>
                  <a:lnTo>
                    <a:pt x="803015" y="1528006"/>
                  </a:lnTo>
                  <a:lnTo>
                    <a:pt x="810043" y="1572225"/>
                  </a:lnTo>
                  <a:lnTo>
                    <a:pt x="816367" y="1616530"/>
                  </a:lnTo>
                  <a:lnTo>
                    <a:pt x="821989" y="1660911"/>
                  </a:lnTo>
                  <a:lnTo>
                    <a:pt x="826908" y="1705359"/>
                  </a:lnTo>
                  <a:lnTo>
                    <a:pt x="831124" y="1749866"/>
                  </a:lnTo>
                  <a:lnTo>
                    <a:pt x="834637" y="1794423"/>
                  </a:lnTo>
                  <a:lnTo>
                    <a:pt x="837448" y="1839020"/>
                  </a:lnTo>
                  <a:lnTo>
                    <a:pt x="839556" y="1883648"/>
                  </a:lnTo>
                  <a:lnTo>
                    <a:pt x="840962" y="1928299"/>
                  </a:lnTo>
                  <a:lnTo>
                    <a:pt x="841664" y="1972964"/>
                  </a:lnTo>
                  <a:lnTo>
                    <a:pt x="841664" y="2017633"/>
                  </a:lnTo>
                  <a:lnTo>
                    <a:pt x="840962" y="2062297"/>
                  </a:lnTo>
                  <a:lnTo>
                    <a:pt x="839556" y="2106948"/>
                  </a:lnTo>
                  <a:lnTo>
                    <a:pt x="837448" y="2151577"/>
                  </a:lnTo>
                  <a:lnTo>
                    <a:pt x="834637" y="2196174"/>
                  </a:lnTo>
                  <a:lnTo>
                    <a:pt x="831124" y="2240730"/>
                  </a:lnTo>
                  <a:lnTo>
                    <a:pt x="826908" y="2285237"/>
                  </a:lnTo>
                  <a:lnTo>
                    <a:pt x="821989" y="2329686"/>
                  </a:lnTo>
                  <a:lnTo>
                    <a:pt x="816367" y="2374067"/>
                  </a:lnTo>
                  <a:lnTo>
                    <a:pt x="810043" y="2418371"/>
                  </a:lnTo>
                  <a:lnTo>
                    <a:pt x="803015" y="2462590"/>
                  </a:lnTo>
                  <a:lnTo>
                    <a:pt x="795286" y="2506715"/>
                  </a:lnTo>
                  <a:lnTo>
                    <a:pt x="786853" y="2550736"/>
                  </a:lnTo>
                  <a:lnTo>
                    <a:pt x="777718" y="2594644"/>
                  </a:lnTo>
                  <a:lnTo>
                    <a:pt x="767880" y="2638431"/>
                  </a:lnTo>
                  <a:lnTo>
                    <a:pt x="757339" y="2682087"/>
                  </a:lnTo>
                  <a:lnTo>
                    <a:pt x="746096" y="2725604"/>
                  </a:lnTo>
                  <a:lnTo>
                    <a:pt x="734150" y="2768972"/>
                  </a:lnTo>
                  <a:lnTo>
                    <a:pt x="721501" y="2812183"/>
                  </a:lnTo>
                  <a:lnTo>
                    <a:pt x="708150" y="2855228"/>
                  </a:lnTo>
                  <a:lnTo>
                    <a:pt x="694095" y="2898096"/>
                  </a:lnTo>
                  <a:lnTo>
                    <a:pt x="679338" y="2940780"/>
                  </a:lnTo>
                  <a:lnTo>
                    <a:pt x="663879" y="2983271"/>
                  </a:lnTo>
                  <a:lnTo>
                    <a:pt x="647717" y="3025559"/>
                  </a:lnTo>
                  <a:lnTo>
                    <a:pt x="630852" y="3067636"/>
                  </a:lnTo>
                  <a:lnTo>
                    <a:pt x="613284" y="3109492"/>
                  </a:lnTo>
                  <a:lnTo>
                    <a:pt x="595013" y="3151118"/>
                  </a:lnTo>
                  <a:lnTo>
                    <a:pt x="576040" y="3192506"/>
                  </a:lnTo>
                  <a:lnTo>
                    <a:pt x="556364" y="3233647"/>
                  </a:lnTo>
                  <a:lnTo>
                    <a:pt x="535986" y="3274530"/>
                  </a:lnTo>
                  <a:lnTo>
                    <a:pt x="514904" y="3315149"/>
                  </a:lnTo>
                  <a:lnTo>
                    <a:pt x="493120" y="3355492"/>
                  </a:lnTo>
                  <a:lnTo>
                    <a:pt x="470634" y="3395553"/>
                  </a:lnTo>
                  <a:lnTo>
                    <a:pt x="447444" y="3435320"/>
                  </a:lnTo>
                  <a:lnTo>
                    <a:pt x="423552" y="3474786"/>
                  </a:lnTo>
                  <a:lnTo>
                    <a:pt x="398957" y="3513942"/>
                  </a:lnTo>
                  <a:lnTo>
                    <a:pt x="373660" y="3552778"/>
                  </a:lnTo>
                  <a:lnTo>
                    <a:pt x="347659" y="3591285"/>
                  </a:lnTo>
                  <a:lnTo>
                    <a:pt x="320956" y="3629455"/>
                  </a:lnTo>
                  <a:lnTo>
                    <a:pt x="293551" y="3667278"/>
                  </a:lnTo>
                  <a:lnTo>
                    <a:pt x="265442" y="3704746"/>
                  </a:lnTo>
                  <a:lnTo>
                    <a:pt x="236631" y="3741849"/>
                  </a:lnTo>
                  <a:lnTo>
                    <a:pt x="207117" y="3778578"/>
                  </a:lnTo>
                  <a:lnTo>
                    <a:pt x="176901" y="3814925"/>
                  </a:lnTo>
                  <a:lnTo>
                    <a:pt x="145982" y="3850881"/>
                  </a:lnTo>
                  <a:lnTo>
                    <a:pt x="114360" y="3886435"/>
                  </a:lnTo>
                  <a:lnTo>
                    <a:pt x="82035" y="3921581"/>
                  </a:lnTo>
                  <a:lnTo>
                    <a:pt x="49008" y="3956307"/>
                  </a:lnTo>
                  <a:lnTo>
                    <a:pt x="15278" y="3990606"/>
                  </a:lnTo>
                  <a:lnTo>
                    <a:pt x="0" y="3975328"/>
                  </a:lnTo>
                  <a:lnTo>
                    <a:pt x="33815" y="3940934"/>
                  </a:lnTo>
                  <a:lnTo>
                    <a:pt x="66919" y="3906108"/>
                  </a:lnTo>
                  <a:lnTo>
                    <a:pt x="99311" y="3870857"/>
                  </a:lnTo>
                  <a:lnTo>
                    <a:pt x="130991" y="3835192"/>
                  </a:lnTo>
                  <a:lnTo>
                    <a:pt x="161959" y="3799121"/>
                  </a:lnTo>
                  <a:lnTo>
                    <a:pt x="192215" y="3762654"/>
                  </a:lnTo>
                  <a:lnTo>
                    <a:pt x="221760" y="3725800"/>
                  </a:lnTo>
                  <a:lnTo>
                    <a:pt x="250592" y="3688568"/>
                  </a:lnTo>
                  <a:lnTo>
                    <a:pt x="278713" y="3650968"/>
                  </a:lnTo>
                  <a:lnTo>
                    <a:pt x="306121" y="3613009"/>
                  </a:lnTo>
                  <a:lnTo>
                    <a:pt x="332818" y="3574699"/>
                  </a:lnTo>
                  <a:lnTo>
                    <a:pt x="358803" y="3536048"/>
                  </a:lnTo>
                  <a:lnTo>
                    <a:pt x="384076" y="3497066"/>
                  </a:lnTo>
                  <a:lnTo>
                    <a:pt x="408636" y="3457761"/>
                  </a:lnTo>
                  <a:lnTo>
                    <a:pt x="432485" y="3418143"/>
                  </a:lnTo>
                  <a:lnTo>
                    <a:pt x="455623" y="3378221"/>
                  </a:lnTo>
                  <a:lnTo>
                    <a:pt x="478048" y="3338004"/>
                  </a:lnTo>
                  <a:lnTo>
                    <a:pt x="499761" y="3297501"/>
                  </a:lnTo>
                  <a:lnTo>
                    <a:pt x="520762" y="3256722"/>
                  </a:lnTo>
                  <a:lnTo>
                    <a:pt x="541052" y="3215676"/>
                  </a:lnTo>
                  <a:lnTo>
                    <a:pt x="560629" y="3174371"/>
                  </a:lnTo>
                  <a:lnTo>
                    <a:pt x="579495" y="3132818"/>
                  </a:lnTo>
                  <a:lnTo>
                    <a:pt x="597649" y="3091026"/>
                  </a:lnTo>
                  <a:lnTo>
                    <a:pt x="615091" y="3049003"/>
                  </a:lnTo>
                  <a:lnTo>
                    <a:pt x="631821" y="3006759"/>
                  </a:lnTo>
                  <a:lnTo>
                    <a:pt x="647839" y="2964303"/>
                  </a:lnTo>
                  <a:lnTo>
                    <a:pt x="663145" y="2921644"/>
                  </a:lnTo>
                  <a:lnTo>
                    <a:pt x="677739" y="2878792"/>
                  </a:lnTo>
                  <a:lnTo>
                    <a:pt x="691621" y="2835756"/>
                  </a:lnTo>
                  <a:lnTo>
                    <a:pt x="704791" y="2792544"/>
                  </a:lnTo>
                  <a:lnTo>
                    <a:pt x="717250" y="2749167"/>
                  </a:lnTo>
                  <a:lnTo>
                    <a:pt x="728996" y="2705633"/>
                  </a:lnTo>
                  <a:lnTo>
                    <a:pt x="740031" y="2661952"/>
                  </a:lnTo>
                  <a:lnTo>
                    <a:pt x="750354" y="2618132"/>
                  </a:lnTo>
                  <a:lnTo>
                    <a:pt x="759965" y="2574184"/>
                  </a:lnTo>
                  <a:lnTo>
                    <a:pt x="768863" y="2530115"/>
                  </a:lnTo>
                  <a:lnTo>
                    <a:pt x="777050" y="2485937"/>
                  </a:lnTo>
                  <a:lnTo>
                    <a:pt x="784525" y="2441656"/>
                  </a:lnTo>
                  <a:lnTo>
                    <a:pt x="791289" y="2397284"/>
                  </a:lnTo>
                  <a:lnTo>
                    <a:pt x="797340" y="2352829"/>
                  </a:lnTo>
                  <a:lnTo>
                    <a:pt x="802679" y="2308300"/>
                  </a:lnTo>
                  <a:lnTo>
                    <a:pt x="807307" y="2263707"/>
                  </a:lnTo>
                  <a:lnTo>
                    <a:pt x="811222" y="2219058"/>
                  </a:lnTo>
                  <a:lnTo>
                    <a:pt x="814426" y="2174364"/>
                  </a:lnTo>
                  <a:lnTo>
                    <a:pt x="816917" y="2129632"/>
                  </a:lnTo>
                  <a:lnTo>
                    <a:pt x="818697" y="2084873"/>
                  </a:lnTo>
                  <a:lnTo>
                    <a:pt x="819765" y="2040096"/>
                  </a:lnTo>
                  <a:lnTo>
                    <a:pt x="820121" y="1995309"/>
                  </a:lnTo>
                  <a:lnTo>
                    <a:pt x="819765" y="1950523"/>
                  </a:lnTo>
                  <a:lnTo>
                    <a:pt x="818697" y="1905745"/>
                  </a:lnTo>
                  <a:lnTo>
                    <a:pt x="816917" y="1860986"/>
                  </a:lnTo>
                  <a:lnTo>
                    <a:pt x="814426" y="1816255"/>
                  </a:lnTo>
                  <a:lnTo>
                    <a:pt x="811222" y="1771561"/>
                  </a:lnTo>
                  <a:lnTo>
                    <a:pt x="807307" y="1726913"/>
                  </a:lnTo>
                  <a:lnTo>
                    <a:pt x="802679" y="1682320"/>
                  </a:lnTo>
                  <a:lnTo>
                    <a:pt x="797340" y="1637791"/>
                  </a:lnTo>
                  <a:lnTo>
                    <a:pt x="791289" y="1593337"/>
                  </a:lnTo>
                  <a:lnTo>
                    <a:pt x="784525" y="1548965"/>
                  </a:lnTo>
                  <a:lnTo>
                    <a:pt x="777050" y="1504686"/>
                  </a:lnTo>
                  <a:lnTo>
                    <a:pt x="768863" y="1460508"/>
                  </a:lnTo>
                  <a:lnTo>
                    <a:pt x="759965" y="1416440"/>
                  </a:lnTo>
                  <a:lnTo>
                    <a:pt x="750354" y="1372493"/>
                  </a:lnTo>
                  <a:lnTo>
                    <a:pt x="740031" y="1328674"/>
                  </a:lnTo>
                  <a:lnTo>
                    <a:pt x="728996" y="1284994"/>
                  </a:lnTo>
                  <a:lnTo>
                    <a:pt x="717250" y="1241461"/>
                  </a:lnTo>
                  <a:lnTo>
                    <a:pt x="704791" y="1198085"/>
                  </a:lnTo>
                  <a:lnTo>
                    <a:pt x="691621" y="1154875"/>
                  </a:lnTo>
                  <a:lnTo>
                    <a:pt x="677739" y="1111840"/>
                  </a:lnTo>
                  <a:lnTo>
                    <a:pt x="663145" y="1068989"/>
                  </a:lnTo>
                  <a:lnTo>
                    <a:pt x="647839" y="1026332"/>
                  </a:lnTo>
                  <a:lnTo>
                    <a:pt x="631821" y="983877"/>
                  </a:lnTo>
                  <a:lnTo>
                    <a:pt x="615091" y="941635"/>
                  </a:lnTo>
                  <a:lnTo>
                    <a:pt x="597649" y="899613"/>
                  </a:lnTo>
                  <a:lnTo>
                    <a:pt x="579495" y="857822"/>
                  </a:lnTo>
                  <a:lnTo>
                    <a:pt x="560629" y="816271"/>
                  </a:lnTo>
                  <a:lnTo>
                    <a:pt x="541052" y="774969"/>
                  </a:lnTo>
                  <a:lnTo>
                    <a:pt x="520762" y="733924"/>
                  </a:lnTo>
                  <a:lnTo>
                    <a:pt x="499761" y="693147"/>
                  </a:lnTo>
                  <a:lnTo>
                    <a:pt x="478048" y="652647"/>
                  </a:lnTo>
                  <a:lnTo>
                    <a:pt x="455623" y="612432"/>
                  </a:lnTo>
                  <a:lnTo>
                    <a:pt x="432485" y="572512"/>
                  </a:lnTo>
                  <a:lnTo>
                    <a:pt x="408636" y="532896"/>
                  </a:lnTo>
                  <a:lnTo>
                    <a:pt x="384076" y="493593"/>
                  </a:lnTo>
                  <a:lnTo>
                    <a:pt x="358803" y="454613"/>
                  </a:lnTo>
                  <a:lnTo>
                    <a:pt x="332818" y="415965"/>
                  </a:lnTo>
                  <a:lnTo>
                    <a:pt x="306121" y="377658"/>
                  </a:lnTo>
                  <a:lnTo>
                    <a:pt x="278713" y="339701"/>
                  </a:lnTo>
                  <a:lnTo>
                    <a:pt x="250592" y="302103"/>
                  </a:lnTo>
                  <a:lnTo>
                    <a:pt x="221760" y="264874"/>
                  </a:lnTo>
                  <a:lnTo>
                    <a:pt x="192215" y="228023"/>
                  </a:lnTo>
                  <a:lnTo>
                    <a:pt x="161959" y="191559"/>
                  </a:lnTo>
                  <a:lnTo>
                    <a:pt x="130991" y="155491"/>
                  </a:lnTo>
                  <a:lnTo>
                    <a:pt x="99311" y="119828"/>
                  </a:lnTo>
                  <a:lnTo>
                    <a:pt x="66919" y="84581"/>
                  </a:lnTo>
                  <a:lnTo>
                    <a:pt x="33815" y="49757"/>
                  </a:lnTo>
                  <a:lnTo>
                    <a:pt x="0" y="15367"/>
                  </a:lnTo>
                  <a:lnTo>
                    <a:pt x="15278" y="0"/>
                  </a:lnTo>
                  <a:close/>
                </a:path>
              </a:pathLst>
            </a:custGeom>
            <a:ln w="25400">
              <a:solidFill>
                <a:srgbClr val="4AACC5"/>
              </a:solidFill>
            </a:ln>
          </p:spPr>
          <p:txBody>
            <a:bodyPr wrap="square" lIns="0" tIns="0" rIns="0" bIns="0" rtlCol="0"/>
            <a:lstStyle/>
            <a:p>
              <a:endParaRPr/>
            </a:p>
          </p:txBody>
        </p:sp>
        <p:sp>
          <p:nvSpPr>
            <p:cNvPr id="6" name="object 6"/>
            <p:cNvSpPr/>
            <p:nvPr/>
          </p:nvSpPr>
          <p:spPr>
            <a:xfrm>
              <a:off x="1234478" y="1262722"/>
              <a:ext cx="8263890" cy="524510"/>
            </a:xfrm>
            <a:custGeom>
              <a:avLst/>
              <a:gdLst/>
              <a:ahLst/>
              <a:cxnLst/>
              <a:rect l="l" t="t" r="r" b="b"/>
              <a:pathLst>
                <a:path w="8263890" h="524510">
                  <a:moveTo>
                    <a:pt x="8263508" y="0"/>
                  </a:moveTo>
                  <a:lnTo>
                    <a:pt x="0" y="0"/>
                  </a:lnTo>
                  <a:lnTo>
                    <a:pt x="0" y="524040"/>
                  </a:lnTo>
                  <a:lnTo>
                    <a:pt x="8263508" y="524040"/>
                  </a:lnTo>
                  <a:lnTo>
                    <a:pt x="8263508" y="0"/>
                  </a:lnTo>
                  <a:close/>
                </a:path>
              </a:pathLst>
            </a:custGeom>
            <a:solidFill>
              <a:srgbClr val="8063A1"/>
            </a:solidFill>
          </p:spPr>
          <p:txBody>
            <a:bodyPr wrap="square" lIns="0" tIns="0" rIns="0" bIns="0" rtlCol="0"/>
            <a:lstStyle/>
            <a:p>
              <a:endParaRPr/>
            </a:p>
          </p:txBody>
        </p:sp>
        <p:sp>
          <p:nvSpPr>
            <p:cNvPr id="7" name="object 7"/>
            <p:cNvSpPr/>
            <p:nvPr/>
          </p:nvSpPr>
          <p:spPr>
            <a:xfrm>
              <a:off x="1234478" y="1262722"/>
              <a:ext cx="8263890" cy="524510"/>
            </a:xfrm>
            <a:custGeom>
              <a:avLst/>
              <a:gdLst/>
              <a:ahLst/>
              <a:cxnLst/>
              <a:rect l="l" t="t" r="r" b="b"/>
              <a:pathLst>
                <a:path w="8263890" h="524510">
                  <a:moveTo>
                    <a:pt x="0" y="524040"/>
                  </a:moveTo>
                  <a:lnTo>
                    <a:pt x="8263508" y="524040"/>
                  </a:lnTo>
                  <a:lnTo>
                    <a:pt x="8263508" y="0"/>
                  </a:lnTo>
                  <a:lnTo>
                    <a:pt x="0" y="0"/>
                  </a:lnTo>
                  <a:lnTo>
                    <a:pt x="0" y="524040"/>
                  </a:lnTo>
                  <a:close/>
                </a:path>
              </a:pathLst>
            </a:custGeom>
            <a:ln w="25399">
              <a:solidFill>
                <a:srgbClr val="FFFFFF"/>
              </a:solidFill>
            </a:ln>
          </p:spPr>
          <p:txBody>
            <a:bodyPr wrap="square" lIns="0" tIns="0" rIns="0" bIns="0" rtlCol="0"/>
            <a:lstStyle/>
            <a:p>
              <a:endParaRPr/>
            </a:p>
          </p:txBody>
        </p:sp>
      </p:grpSp>
      <p:sp>
        <p:nvSpPr>
          <p:cNvPr id="8" name="object 8"/>
          <p:cNvSpPr txBox="1">
            <a:spLocks noGrp="1"/>
          </p:cNvSpPr>
          <p:nvPr>
            <p:ph type="title"/>
          </p:nvPr>
        </p:nvSpPr>
        <p:spPr>
          <a:xfrm>
            <a:off x="1638045" y="1284859"/>
            <a:ext cx="4946650" cy="406400"/>
          </a:xfrm>
          <a:prstGeom prst="rect">
            <a:avLst/>
          </a:prstGeom>
        </p:spPr>
        <p:txBody>
          <a:bodyPr vert="horz" wrap="square" lIns="0" tIns="12065" rIns="0" bIns="0" rtlCol="0">
            <a:spAutoFit/>
          </a:bodyPr>
          <a:lstStyle/>
          <a:p>
            <a:pPr marL="12700">
              <a:lnSpc>
                <a:spcPct val="100000"/>
              </a:lnSpc>
              <a:spcBef>
                <a:spcPts val="95"/>
              </a:spcBef>
            </a:pPr>
            <a:r>
              <a:rPr sz="2500" spc="-15"/>
              <a:t>Configure</a:t>
            </a:r>
            <a:r>
              <a:rPr sz="2500" spc="15"/>
              <a:t> </a:t>
            </a:r>
            <a:r>
              <a:rPr sz="2500" spc="-5"/>
              <a:t>a </a:t>
            </a:r>
            <a:r>
              <a:rPr sz="2500" spc="-15"/>
              <a:t>route</a:t>
            </a:r>
            <a:r>
              <a:rPr sz="2500"/>
              <a:t> </a:t>
            </a:r>
            <a:r>
              <a:rPr sz="2500" spc="-25"/>
              <a:t>for</a:t>
            </a:r>
            <a:r>
              <a:rPr sz="2500" spc="-10"/>
              <a:t> </a:t>
            </a:r>
            <a:r>
              <a:rPr sz="2500" spc="-5"/>
              <a:t>each </a:t>
            </a:r>
            <a:r>
              <a:rPr sz="2500" spc="-15"/>
              <a:t>component</a:t>
            </a:r>
            <a:endParaRPr sz="2500"/>
          </a:p>
        </p:txBody>
      </p:sp>
      <p:grpSp>
        <p:nvGrpSpPr>
          <p:cNvPr id="9" name="object 9"/>
          <p:cNvGrpSpPr/>
          <p:nvPr/>
        </p:nvGrpSpPr>
        <p:grpSpPr>
          <a:xfrm>
            <a:off x="894245" y="1184528"/>
            <a:ext cx="8616950" cy="3758565"/>
            <a:chOff x="894245" y="1184528"/>
            <a:chExt cx="8616950" cy="3758565"/>
          </a:xfrm>
        </p:grpSpPr>
        <p:sp>
          <p:nvSpPr>
            <p:cNvPr id="10" name="object 10"/>
            <p:cNvSpPr/>
            <p:nvPr/>
          </p:nvSpPr>
          <p:spPr>
            <a:xfrm>
              <a:off x="906945" y="1197228"/>
              <a:ext cx="655320" cy="655320"/>
            </a:xfrm>
            <a:custGeom>
              <a:avLst/>
              <a:gdLst/>
              <a:ahLst/>
              <a:cxnLst/>
              <a:rect l="l" t="t" r="r" b="b"/>
              <a:pathLst>
                <a:path w="655319" h="655319">
                  <a:moveTo>
                    <a:pt x="327533" y="0"/>
                  </a:moveTo>
                  <a:lnTo>
                    <a:pt x="279133" y="3552"/>
                  </a:lnTo>
                  <a:lnTo>
                    <a:pt x="232939" y="13870"/>
                  </a:lnTo>
                  <a:lnTo>
                    <a:pt x="189455" y="30448"/>
                  </a:lnTo>
                  <a:lnTo>
                    <a:pt x="149190" y="52778"/>
                  </a:lnTo>
                  <a:lnTo>
                    <a:pt x="112649" y="80353"/>
                  </a:lnTo>
                  <a:lnTo>
                    <a:pt x="80340" y="112664"/>
                  </a:lnTo>
                  <a:lnTo>
                    <a:pt x="52768" y="149207"/>
                  </a:lnTo>
                  <a:lnTo>
                    <a:pt x="30442" y="189472"/>
                  </a:lnTo>
                  <a:lnTo>
                    <a:pt x="13867" y="232953"/>
                  </a:lnTo>
                  <a:lnTo>
                    <a:pt x="3551" y="279142"/>
                  </a:lnTo>
                  <a:lnTo>
                    <a:pt x="0" y="327533"/>
                  </a:lnTo>
                  <a:lnTo>
                    <a:pt x="3551" y="375952"/>
                  </a:lnTo>
                  <a:lnTo>
                    <a:pt x="13867" y="422159"/>
                  </a:lnTo>
                  <a:lnTo>
                    <a:pt x="30442" y="465648"/>
                  </a:lnTo>
                  <a:lnTo>
                    <a:pt x="52768" y="505915"/>
                  </a:lnTo>
                  <a:lnTo>
                    <a:pt x="80340" y="542452"/>
                  </a:lnTo>
                  <a:lnTo>
                    <a:pt x="112649" y="574755"/>
                  </a:lnTo>
                  <a:lnTo>
                    <a:pt x="149190" y="602319"/>
                  </a:lnTo>
                  <a:lnTo>
                    <a:pt x="189455" y="624637"/>
                  </a:lnTo>
                  <a:lnTo>
                    <a:pt x="232939" y="641205"/>
                  </a:lnTo>
                  <a:lnTo>
                    <a:pt x="279133" y="651516"/>
                  </a:lnTo>
                  <a:lnTo>
                    <a:pt x="327533" y="655066"/>
                  </a:lnTo>
                  <a:lnTo>
                    <a:pt x="375942" y="651516"/>
                  </a:lnTo>
                  <a:lnTo>
                    <a:pt x="422142" y="641205"/>
                  </a:lnTo>
                  <a:lnTo>
                    <a:pt x="465625" y="624637"/>
                  </a:lnTo>
                  <a:lnTo>
                    <a:pt x="505886" y="602319"/>
                  </a:lnTo>
                  <a:lnTo>
                    <a:pt x="542420" y="574755"/>
                  </a:lnTo>
                  <a:lnTo>
                    <a:pt x="574721" y="542452"/>
                  </a:lnTo>
                  <a:lnTo>
                    <a:pt x="602283" y="505915"/>
                  </a:lnTo>
                  <a:lnTo>
                    <a:pt x="624600" y="465648"/>
                  </a:lnTo>
                  <a:lnTo>
                    <a:pt x="641167" y="422159"/>
                  </a:lnTo>
                  <a:lnTo>
                    <a:pt x="651478" y="375952"/>
                  </a:lnTo>
                  <a:lnTo>
                    <a:pt x="655027" y="327533"/>
                  </a:lnTo>
                  <a:lnTo>
                    <a:pt x="651478" y="279142"/>
                  </a:lnTo>
                  <a:lnTo>
                    <a:pt x="641167" y="232953"/>
                  </a:lnTo>
                  <a:lnTo>
                    <a:pt x="624600" y="189472"/>
                  </a:lnTo>
                  <a:lnTo>
                    <a:pt x="602283" y="149207"/>
                  </a:lnTo>
                  <a:lnTo>
                    <a:pt x="574721" y="112664"/>
                  </a:lnTo>
                  <a:lnTo>
                    <a:pt x="542420" y="80353"/>
                  </a:lnTo>
                  <a:lnTo>
                    <a:pt x="505886" y="52778"/>
                  </a:lnTo>
                  <a:lnTo>
                    <a:pt x="465625" y="30448"/>
                  </a:lnTo>
                  <a:lnTo>
                    <a:pt x="422142" y="13870"/>
                  </a:lnTo>
                  <a:lnTo>
                    <a:pt x="375942" y="3552"/>
                  </a:lnTo>
                  <a:lnTo>
                    <a:pt x="327533" y="0"/>
                  </a:lnTo>
                  <a:close/>
                </a:path>
              </a:pathLst>
            </a:custGeom>
            <a:solidFill>
              <a:srgbClr val="FFFFFF"/>
            </a:solidFill>
          </p:spPr>
          <p:txBody>
            <a:bodyPr wrap="square" lIns="0" tIns="0" rIns="0" bIns="0" rtlCol="0"/>
            <a:lstStyle/>
            <a:p>
              <a:endParaRPr/>
            </a:p>
          </p:txBody>
        </p:sp>
        <p:sp>
          <p:nvSpPr>
            <p:cNvPr id="11" name="object 11"/>
            <p:cNvSpPr/>
            <p:nvPr/>
          </p:nvSpPr>
          <p:spPr>
            <a:xfrm>
              <a:off x="906945" y="1197228"/>
              <a:ext cx="655320" cy="655320"/>
            </a:xfrm>
            <a:custGeom>
              <a:avLst/>
              <a:gdLst/>
              <a:ahLst/>
              <a:cxnLst/>
              <a:rect l="l" t="t" r="r" b="b"/>
              <a:pathLst>
                <a:path w="655319" h="655319">
                  <a:moveTo>
                    <a:pt x="0" y="327533"/>
                  </a:moveTo>
                  <a:lnTo>
                    <a:pt x="3551" y="279142"/>
                  </a:lnTo>
                  <a:lnTo>
                    <a:pt x="13867" y="232953"/>
                  </a:lnTo>
                  <a:lnTo>
                    <a:pt x="30442" y="189472"/>
                  </a:lnTo>
                  <a:lnTo>
                    <a:pt x="52768" y="149207"/>
                  </a:lnTo>
                  <a:lnTo>
                    <a:pt x="80340" y="112664"/>
                  </a:lnTo>
                  <a:lnTo>
                    <a:pt x="112649" y="80353"/>
                  </a:lnTo>
                  <a:lnTo>
                    <a:pt x="149190" y="52778"/>
                  </a:lnTo>
                  <a:lnTo>
                    <a:pt x="189455" y="30448"/>
                  </a:lnTo>
                  <a:lnTo>
                    <a:pt x="232939" y="13870"/>
                  </a:lnTo>
                  <a:lnTo>
                    <a:pt x="279133" y="3552"/>
                  </a:lnTo>
                  <a:lnTo>
                    <a:pt x="327533" y="0"/>
                  </a:lnTo>
                  <a:lnTo>
                    <a:pt x="375942" y="3552"/>
                  </a:lnTo>
                  <a:lnTo>
                    <a:pt x="422142" y="13870"/>
                  </a:lnTo>
                  <a:lnTo>
                    <a:pt x="465625" y="30448"/>
                  </a:lnTo>
                  <a:lnTo>
                    <a:pt x="505886" y="52778"/>
                  </a:lnTo>
                  <a:lnTo>
                    <a:pt x="542420" y="80353"/>
                  </a:lnTo>
                  <a:lnTo>
                    <a:pt x="574721" y="112664"/>
                  </a:lnTo>
                  <a:lnTo>
                    <a:pt x="602283" y="149207"/>
                  </a:lnTo>
                  <a:lnTo>
                    <a:pt x="624600" y="189472"/>
                  </a:lnTo>
                  <a:lnTo>
                    <a:pt x="641167" y="232953"/>
                  </a:lnTo>
                  <a:lnTo>
                    <a:pt x="651478" y="279142"/>
                  </a:lnTo>
                  <a:lnTo>
                    <a:pt x="655027" y="327533"/>
                  </a:lnTo>
                  <a:lnTo>
                    <a:pt x="651478" y="375952"/>
                  </a:lnTo>
                  <a:lnTo>
                    <a:pt x="641167" y="422159"/>
                  </a:lnTo>
                  <a:lnTo>
                    <a:pt x="624600" y="465648"/>
                  </a:lnTo>
                  <a:lnTo>
                    <a:pt x="602283" y="505915"/>
                  </a:lnTo>
                  <a:lnTo>
                    <a:pt x="574721" y="542452"/>
                  </a:lnTo>
                  <a:lnTo>
                    <a:pt x="542420" y="574755"/>
                  </a:lnTo>
                  <a:lnTo>
                    <a:pt x="505886" y="602319"/>
                  </a:lnTo>
                  <a:lnTo>
                    <a:pt x="465625" y="624637"/>
                  </a:lnTo>
                  <a:lnTo>
                    <a:pt x="422142" y="641205"/>
                  </a:lnTo>
                  <a:lnTo>
                    <a:pt x="375942" y="651516"/>
                  </a:lnTo>
                  <a:lnTo>
                    <a:pt x="327533" y="655066"/>
                  </a:lnTo>
                  <a:lnTo>
                    <a:pt x="279133" y="651516"/>
                  </a:lnTo>
                  <a:lnTo>
                    <a:pt x="232939" y="641205"/>
                  </a:lnTo>
                  <a:lnTo>
                    <a:pt x="189455" y="624637"/>
                  </a:lnTo>
                  <a:lnTo>
                    <a:pt x="149190" y="602319"/>
                  </a:lnTo>
                  <a:lnTo>
                    <a:pt x="112649" y="574755"/>
                  </a:lnTo>
                  <a:lnTo>
                    <a:pt x="80340" y="542452"/>
                  </a:lnTo>
                  <a:lnTo>
                    <a:pt x="52768" y="505915"/>
                  </a:lnTo>
                  <a:lnTo>
                    <a:pt x="30442" y="465648"/>
                  </a:lnTo>
                  <a:lnTo>
                    <a:pt x="13867" y="422159"/>
                  </a:lnTo>
                  <a:lnTo>
                    <a:pt x="3551" y="375952"/>
                  </a:lnTo>
                  <a:lnTo>
                    <a:pt x="0" y="327533"/>
                  </a:lnTo>
                  <a:close/>
                </a:path>
              </a:pathLst>
            </a:custGeom>
            <a:ln w="25400">
              <a:solidFill>
                <a:srgbClr val="8063A1"/>
              </a:solidFill>
            </a:ln>
          </p:spPr>
          <p:txBody>
            <a:bodyPr wrap="square" lIns="0" tIns="0" rIns="0" bIns="0" rtlCol="0"/>
            <a:lstStyle/>
            <a:p>
              <a:endParaRPr/>
            </a:p>
          </p:txBody>
        </p:sp>
        <p:sp>
          <p:nvSpPr>
            <p:cNvPr id="12" name="object 12"/>
            <p:cNvSpPr/>
            <p:nvPr/>
          </p:nvSpPr>
          <p:spPr>
            <a:xfrm>
              <a:off x="1609979" y="2048598"/>
              <a:ext cx="7887970" cy="524510"/>
            </a:xfrm>
            <a:custGeom>
              <a:avLst/>
              <a:gdLst/>
              <a:ahLst/>
              <a:cxnLst/>
              <a:rect l="l" t="t" r="r" b="b"/>
              <a:pathLst>
                <a:path w="7887970" h="524510">
                  <a:moveTo>
                    <a:pt x="7887970" y="0"/>
                  </a:moveTo>
                  <a:lnTo>
                    <a:pt x="0" y="0"/>
                  </a:lnTo>
                  <a:lnTo>
                    <a:pt x="0" y="524040"/>
                  </a:lnTo>
                  <a:lnTo>
                    <a:pt x="7887970" y="524040"/>
                  </a:lnTo>
                  <a:lnTo>
                    <a:pt x="7887970" y="0"/>
                  </a:lnTo>
                  <a:close/>
                </a:path>
              </a:pathLst>
            </a:custGeom>
            <a:solidFill>
              <a:srgbClr val="685DAB"/>
            </a:solidFill>
          </p:spPr>
          <p:txBody>
            <a:bodyPr wrap="square" lIns="0" tIns="0" rIns="0" bIns="0" rtlCol="0"/>
            <a:lstStyle/>
            <a:p>
              <a:endParaRPr/>
            </a:p>
          </p:txBody>
        </p:sp>
        <p:sp>
          <p:nvSpPr>
            <p:cNvPr id="13" name="object 13"/>
            <p:cNvSpPr/>
            <p:nvPr/>
          </p:nvSpPr>
          <p:spPr>
            <a:xfrm>
              <a:off x="1609979" y="2048598"/>
              <a:ext cx="7887970" cy="524510"/>
            </a:xfrm>
            <a:custGeom>
              <a:avLst/>
              <a:gdLst/>
              <a:ahLst/>
              <a:cxnLst/>
              <a:rect l="l" t="t" r="r" b="b"/>
              <a:pathLst>
                <a:path w="7887970" h="524510">
                  <a:moveTo>
                    <a:pt x="0" y="524040"/>
                  </a:moveTo>
                  <a:lnTo>
                    <a:pt x="7887970" y="524040"/>
                  </a:lnTo>
                  <a:lnTo>
                    <a:pt x="7887970" y="0"/>
                  </a:lnTo>
                  <a:lnTo>
                    <a:pt x="0" y="0"/>
                  </a:lnTo>
                  <a:lnTo>
                    <a:pt x="0" y="524040"/>
                  </a:lnTo>
                  <a:close/>
                </a:path>
              </a:pathLst>
            </a:custGeom>
            <a:ln w="25400">
              <a:solidFill>
                <a:srgbClr val="FFFFFF"/>
              </a:solidFill>
            </a:ln>
          </p:spPr>
          <p:txBody>
            <a:bodyPr wrap="square" lIns="0" tIns="0" rIns="0" bIns="0" rtlCol="0"/>
            <a:lstStyle/>
            <a:p>
              <a:endParaRPr/>
            </a:p>
          </p:txBody>
        </p:sp>
        <p:sp>
          <p:nvSpPr>
            <p:cNvPr id="14" name="object 14"/>
            <p:cNvSpPr/>
            <p:nvPr/>
          </p:nvSpPr>
          <p:spPr>
            <a:xfrm>
              <a:off x="1282446" y="1983104"/>
              <a:ext cx="655320" cy="655320"/>
            </a:xfrm>
            <a:custGeom>
              <a:avLst/>
              <a:gdLst/>
              <a:ahLst/>
              <a:cxnLst/>
              <a:rect l="l" t="t" r="r" b="b"/>
              <a:pathLst>
                <a:path w="655319" h="655319">
                  <a:moveTo>
                    <a:pt x="327532" y="0"/>
                  </a:moveTo>
                  <a:lnTo>
                    <a:pt x="279142" y="3549"/>
                  </a:lnTo>
                  <a:lnTo>
                    <a:pt x="232953" y="13860"/>
                  </a:lnTo>
                  <a:lnTo>
                    <a:pt x="189472" y="30428"/>
                  </a:lnTo>
                  <a:lnTo>
                    <a:pt x="149207" y="52746"/>
                  </a:lnTo>
                  <a:lnTo>
                    <a:pt x="112664" y="80310"/>
                  </a:lnTo>
                  <a:lnTo>
                    <a:pt x="80353" y="112613"/>
                  </a:lnTo>
                  <a:lnTo>
                    <a:pt x="52778" y="149150"/>
                  </a:lnTo>
                  <a:lnTo>
                    <a:pt x="30448" y="189417"/>
                  </a:lnTo>
                  <a:lnTo>
                    <a:pt x="13870" y="232906"/>
                  </a:lnTo>
                  <a:lnTo>
                    <a:pt x="3552" y="279113"/>
                  </a:lnTo>
                  <a:lnTo>
                    <a:pt x="0" y="327532"/>
                  </a:lnTo>
                  <a:lnTo>
                    <a:pt x="3552" y="375923"/>
                  </a:lnTo>
                  <a:lnTo>
                    <a:pt x="13870" y="422112"/>
                  </a:lnTo>
                  <a:lnTo>
                    <a:pt x="30448" y="465593"/>
                  </a:lnTo>
                  <a:lnTo>
                    <a:pt x="52778" y="505858"/>
                  </a:lnTo>
                  <a:lnTo>
                    <a:pt x="80353" y="542401"/>
                  </a:lnTo>
                  <a:lnTo>
                    <a:pt x="112664" y="574712"/>
                  </a:lnTo>
                  <a:lnTo>
                    <a:pt x="149207" y="602287"/>
                  </a:lnTo>
                  <a:lnTo>
                    <a:pt x="189472" y="624617"/>
                  </a:lnTo>
                  <a:lnTo>
                    <a:pt x="232953" y="641195"/>
                  </a:lnTo>
                  <a:lnTo>
                    <a:pt x="279142" y="651513"/>
                  </a:lnTo>
                  <a:lnTo>
                    <a:pt x="327532" y="655065"/>
                  </a:lnTo>
                  <a:lnTo>
                    <a:pt x="375923" y="651513"/>
                  </a:lnTo>
                  <a:lnTo>
                    <a:pt x="422112" y="641195"/>
                  </a:lnTo>
                  <a:lnTo>
                    <a:pt x="465593" y="624617"/>
                  </a:lnTo>
                  <a:lnTo>
                    <a:pt x="505858" y="602287"/>
                  </a:lnTo>
                  <a:lnTo>
                    <a:pt x="542401" y="574712"/>
                  </a:lnTo>
                  <a:lnTo>
                    <a:pt x="574712" y="542401"/>
                  </a:lnTo>
                  <a:lnTo>
                    <a:pt x="602287" y="505858"/>
                  </a:lnTo>
                  <a:lnTo>
                    <a:pt x="624617" y="465593"/>
                  </a:lnTo>
                  <a:lnTo>
                    <a:pt x="641195" y="422112"/>
                  </a:lnTo>
                  <a:lnTo>
                    <a:pt x="651513" y="375923"/>
                  </a:lnTo>
                  <a:lnTo>
                    <a:pt x="655066" y="327532"/>
                  </a:lnTo>
                  <a:lnTo>
                    <a:pt x="651513" y="279113"/>
                  </a:lnTo>
                  <a:lnTo>
                    <a:pt x="641195" y="232906"/>
                  </a:lnTo>
                  <a:lnTo>
                    <a:pt x="624617" y="189417"/>
                  </a:lnTo>
                  <a:lnTo>
                    <a:pt x="602287" y="149150"/>
                  </a:lnTo>
                  <a:lnTo>
                    <a:pt x="574712" y="112613"/>
                  </a:lnTo>
                  <a:lnTo>
                    <a:pt x="542401" y="80310"/>
                  </a:lnTo>
                  <a:lnTo>
                    <a:pt x="505858" y="52746"/>
                  </a:lnTo>
                  <a:lnTo>
                    <a:pt x="465593" y="30428"/>
                  </a:lnTo>
                  <a:lnTo>
                    <a:pt x="422112" y="13860"/>
                  </a:lnTo>
                  <a:lnTo>
                    <a:pt x="375923" y="3549"/>
                  </a:lnTo>
                  <a:lnTo>
                    <a:pt x="327532" y="0"/>
                  </a:lnTo>
                  <a:close/>
                </a:path>
              </a:pathLst>
            </a:custGeom>
            <a:solidFill>
              <a:srgbClr val="FFFFFF"/>
            </a:solidFill>
          </p:spPr>
          <p:txBody>
            <a:bodyPr wrap="square" lIns="0" tIns="0" rIns="0" bIns="0" rtlCol="0"/>
            <a:lstStyle/>
            <a:p>
              <a:endParaRPr/>
            </a:p>
          </p:txBody>
        </p:sp>
        <p:sp>
          <p:nvSpPr>
            <p:cNvPr id="15" name="object 15"/>
            <p:cNvSpPr/>
            <p:nvPr/>
          </p:nvSpPr>
          <p:spPr>
            <a:xfrm>
              <a:off x="1282446" y="1983104"/>
              <a:ext cx="655320" cy="655320"/>
            </a:xfrm>
            <a:custGeom>
              <a:avLst/>
              <a:gdLst/>
              <a:ahLst/>
              <a:cxnLst/>
              <a:rect l="l" t="t" r="r" b="b"/>
              <a:pathLst>
                <a:path w="655319" h="655319">
                  <a:moveTo>
                    <a:pt x="0" y="327532"/>
                  </a:moveTo>
                  <a:lnTo>
                    <a:pt x="3552" y="279113"/>
                  </a:lnTo>
                  <a:lnTo>
                    <a:pt x="13870" y="232906"/>
                  </a:lnTo>
                  <a:lnTo>
                    <a:pt x="30448" y="189417"/>
                  </a:lnTo>
                  <a:lnTo>
                    <a:pt x="52778" y="149150"/>
                  </a:lnTo>
                  <a:lnTo>
                    <a:pt x="80353" y="112613"/>
                  </a:lnTo>
                  <a:lnTo>
                    <a:pt x="112664" y="80310"/>
                  </a:lnTo>
                  <a:lnTo>
                    <a:pt x="149207" y="52746"/>
                  </a:lnTo>
                  <a:lnTo>
                    <a:pt x="189472" y="30428"/>
                  </a:lnTo>
                  <a:lnTo>
                    <a:pt x="232953" y="13860"/>
                  </a:lnTo>
                  <a:lnTo>
                    <a:pt x="279142" y="3549"/>
                  </a:lnTo>
                  <a:lnTo>
                    <a:pt x="327532" y="0"/>
                  </a:lnTo>
                  <a:lnTo>
                    <a:pt x="375923" y="3549"/>
                  </a:lnTo>
                  <a:lnTo>
                    <a:pt x="422112" y="13860"/>
                  </a:lnTo>
                  <a:lnTo>
                    <a:pt x="465593" y="30428"/>
                  </a:lnTo>
                  <a:lnTo>
                    <a:pt x="505858" y="52746"/>
                  </a:lnTo>
                  <a:lnTo>
                    <a:pt x="542401" y="80310"/>
                  </a:lnTo>
                  <a:lnTo>
                    <a:pt x="574712" y="112613"/>
                  </a:lnTo>
                  <a:lnTo>
                    <a:pt x="602287" y="149150"/>
                  </a:lnTo>
                  <a:lnTo>
                    <a:pt x="624617" y="189417"/>
                  </a:lnTo>
                  <a:lnTo>
                    <a:pt x="641195" y="232906"/>
                  </a:lnTo>
                  <a:lnTo>
                    <a:pt x="651513" y="279113"/>
                  </a:lnTo>
                  <a:lnTo>
                    <a:pt x="655066" y="327532"/>
                  </a:lnTo>
                  <a:lnTo>
                    <a:pt x="651513" y="375923"/>
                  </a:lnTo>
                  <a:lnTo>
                    <a:pt x="641195" y="422112"/>
                  </a:lnTo>
                  <a:lnTo>
                    <a:pt x="624617" y="465593"/>
                  </a:lnTo>
                  <a:lnTo>
                    <a:pt x="602287" y="505858"/>
                  </a:lnTo>
                  <a:lnTo>
                    <a:pt x="574712" y="542401"/>
                  </a:lnTo>
                  <a:lnTo>
                    <a:pt x="542401" y="574712"/>
                  </a:lnTo>
                  <a:lnTo>
                    <a:pt x="505858" y="602287"/>
                  </a:lnTo>
                  <a:lnTo>
                    <a:pt x="465593" y="624617"/>
                  </a:lnTo>
                  <a:lnTo>
                    <a:pt x="422112" y="641195"/>
                  </a:lnTo>
                  <a:lnTo>
                    <a:pt x="375923" y="651513"/>
                  </a:lnTo>
                  <a:lnTo>
                    <a:pt x="327532" y="655065"/>
                  </a:lnTo>
                  <a:lnTo>
                    <a:pt x="279142" y="651513"/>
                  </a:lnTo>
                  <a:lnTo>
                    <a:pt x="232953" y="641195"/>
                  </a:lnTo>
                  <a:lnTo>
                    <a:pt x="189472" y="624617"/>
                  </a:lnTo>
                  <a:lnTo>
                    <a:pt x="149207" y="602287"/>
                  </a:lnTo>
                  <a:lnTo>
                    <a:pt x="112664" y="574712"/>
                  </a:lnTo>
                  <a:lnTo>
                    <a:pt x="80353" y="542401"/>
                  </a:lnTo>
                  <a:lnTo>
                    <a:pt x="52778" y="505858"/>
                  </a:lnTo>
                  <a:lnTo>
                    <a:pt x="30448" y="465593"/>
                  </a:lnTo>
                  <a:lnTo>
                    <a:pt x="13870" y="422112"/>
                  </a:lnTo>
                  <a:lnTo>
                    <a:pt x="3552" y="375923"/>
                  </a:lnTo>
                  <a:lnTo>
                    <a:pt x="0" y="327532"/>
                  </a:lnTo>
                  <a:close/>
                </a:path>
              </a:pathLst>
            </a:custGeom>
            <a:ln w="25400">
              <a:solidFill>
                <a:srgbClr val="685DAB"/>
              </a:solidFill>
            </a:ln>
          </p:spPr>
          <p:txBody>
            <a:bodyPr wrap="square" lIns="0" tIns="0" rIns="0" bIns="0" rtlCol="0"/>
            <a:lstStyle/>
            <a:p>
              <a:endParaRPr/>
            </a:p>
          </p:txBody>
        </p:sp>
        <p:sp>
          <p:nvSpPr>
            <p:cNvPr id="16" name="object 16"/>
            <p:cNvSpPr/>
            <p:nvPr/>
          </p:nvSpPr>
          <p:spPr>
            <a:xfrm>
              <a:off x="1725294" y="2834347"/>
              <a:ext cx="7773034" cy="524510"/>
            </a:xfrm>
            <a:custGeom>
              <a:avLst/>
              <a:gdLst/>
              <a:ahLst/>
              <a:cxnLst/>
              <a:rect l="l" t="t" r="r" b="b"/>
              <a:pathLst>
                <a:path w="7773034" h="524510">
                  <a:moveTo>
                    <a:pt x="7772781" y="0"/>
                  </a:moveTo>
                  <a:lnTo>
                    <a:pt x="0" y="0"/>
                  </a:lnTo>
                  <a:lnTo>
                    <a:pt x="0" y="524040"/>
                  </a:lnTo>
                  <a:lnTo>
                    <a:pt x="7772781" y="524040"/>
                  </a:lnTo>
                  <a:lnTo>
                    <a:pt x="7772781" y="0"/>
                  </a:lnTo>
                  <a:close/>
                </a:path>
              </a:pathLst>
            </a:custGeom>
            <a:solidFill>
              <a:srgbClr val="5667B4"/>
            </a:solidFill>
          </p:spPr>
          <p:txBody>
            <a:bodyPr wrap="square" lIns="0" tIns="0" rIns="0" bIns="0" rtlCol="0"/>
            <a:lstStyle/>
            <a:p>
              <a:endParaRPr/>
            </a:p>
          </p:txBody>
        </p:sp>
        <p:sp>
          <p:nvSpPr>
            <p:cNvPr id="17" name="object 17"/>
            <p:cNvSpPr/>
            <p:nvPr/>
          </p:nvSpPr>
          <p:spPr>
            <a:xfrm>
              <a:off x="1725294" y="2834347"/>
              <a:ext cx="7773034" cy="524510"/>
            </a:xfrm>
            <a:custGeom>
              <a:avLst/>
              <a:gdLst/>
              <a:ahLst/>
              <a:cxnLst/>
              <a:rect l="l" t="t" r="r" b="b"/>
              <a:pathLst>
                <a:path w="7773034" h="524510">
                  <a:moveTo>
                    <a:pt x="0" y="524040"/>
                  </a:moveTo>
                  <a:lnTo>
                    <a:pt x="7772781" y="524040"/>
                  </a:lnTo>
                  <a:lnTo>
                    <a:pt x="7772781" y="0"/>
                  </a:lnTo>
                  <a:lnTo>
                    <a:pt x="0" y="0"/>
                  </a:lnTo>
                  <a:lnTo>
                    <a:pt x="0" y="524040"/>
                  </a:lnTo>
                  <a:close/>
                </a:path>
              </a:pathLst>
            </a:custGeom>
            <a:ln w="25400">
              <a:solidFill>
                <a:srgbClr val="FFFFFF"/>
              </a:solidFill>
            </a:ln>
          </p:spPr>
          <p:txBody>
            <a:bodyPr wrap="square" lIns="0" tIns="0" rIns="0" bIns="0" rtlCol="0"/>
            <a:lstStyle/>
            <a:p>
              <a:endParaRPr/>
            </a:p>
          </p:txBody>
        </p:sp>
        <p:sp>
          <p:nvSpPr>
            <p:cNvPr id="18" name="object 18"/>
            <p:cNvSpPr/>
            <p:nvPr/>
          </p:nvSpPr>
          <p:spPr>
            <a:xfrm>
              <a:off x="1397762" y="2768853"/>
              <a:ext cx="655320" cy="655320"/>
            </a:xfrm>
            <a:custGeom>
              <a:avLst/>
              <a:gdLst/>
              <a:ahLst/>
              <a:cxnLst/>
              <a:rect l="l" t="t" r="r" b="b"/>
              <a:pathLst>
                <a:path w="655319" h="655320">
                  <a:moveTo>
                    <a:pt x="327532" y="0"/>
                  </a:moveTo>
                  <a:lnTo>
                    <a:pt x="279113" y="3552"/>
                  </a:lnTo>
                  <a:lnTo>
                    <a:pt x="232906" y="13870"/>
                  </a:lnTo>
                  <a:lnTo>
                    <a:pt x="189417" y="30448"/>
                  </a:lnTo>
                  <a:lnTo>
                    <a:pt x="149150" y="52778"/>
                  </a:lnTo>
                  <a:lnTo>
                    <a:pt x="112613" y="80353"/>
                  </a:lnTo>
                  <a:lnTo>
                    <a:pt x="80310" y="112664"/>
                  </a:lnTo>
                  <a:lnTo>
                    <a:pt x="52746" y="149207"/>
                  </a:lnTo>
                  <a:lnTo>
                    <a:pt x="30428" y="189472"/>
                  </a:lnTo>
                  <a:lnTo>
                    <a:pt x="13860" y="232953"/>
                  </a:lnTo>
                  <a:lnTo>
                    <a:pt x="3549" y="279142"/>
                  </a:lnTo>
                  <a:lnTo>
                    <a:pt x="0" y="327532"/>
                  </a:lnTo>
                  <a:lnTo>
                    <a:pt x="3549" y="375952"/>
                  </a:lnTo>
                  <a:lnTo>
                    <a:pt x="13860" y="422159"/>
                  </a:lnTo>
                  <a:lnTo>
                    <a:pt x="30428" y="465648"/>
                  </a:lnTo>
                  <a:lnTo>
                    <a:pt x="52746" y="505915"/>
                  </a:lnTo>
                  <a:lnTo>
                    <a:pt x="80310" y="542452"/>
                  </a:lnTo>
                  <a:lnTo>
                    <a:pt x="112613" y="574755"/>
                  </a:lnTo>
                  <a:lnTo>
                    <a:pt x="149150" y="602319"/>
                  </a:lnTo>
                  <a:lnTo>
                    <a:pt x="189417" y="624637"/>
                  </a:lnTo>
                  <a:lnTo>
                    <a:pt x="232906" y="641205"/>
                  </a:lnTo>
                  <a:lnTo>
                    <a:pt x="279113" y="651516"/>
                  </a:lnTo>
                  <a:lnTo>
                    <a:pt x="327532" y="655065"/>
                  </a:lnTo>
                  <a:lnTo>
                    <a:pt x="375923" y="651516"/>
                  </a:lnTo>
                  <a:lnTo>
                    <a:pt x="422112" y="641205"/>
                  </a:lnTo>
                  <a:lnTo>
                    <a:pt x="465593" y="624637"/>
                  </a:lnTo>
                  <a:lnTo>
                    <a:pt x="505858" y="602319"/>
                  </a:lnTo>
                  <a:lnTo>
                    <a:pt x="542401" y="574755"/>
                  </a:lnTo>
                  <a:lnTo>
                    <a:pt x="574712" y="542452"/>
                  </a:lnTo>
                  <a:lnTo>
                    <a:pt x="602287" y="505915"/>
                  </a:lnTo>
                  <a:lnTo>
                    <a:pt x="624617" y="465648"/>
                  </a:lnTo>
                  <a:lnTo>
                    <a:pt x="641195" y="422159"/>
                  </a:lnTo>
                  <a:lnTo>
                    <a:pt x="651513" y="375952"/>
                  </a:lnTo>
                  <a:lnTo>
                    <a:pt x="655065" y="327532"/>
                  </a:lnTo>
                  <a:lnTo>
                    <a:pt x="651513" y="279142"/>
                  </a:lnTo>
                  <a:lnTo>
                    <a:pt x="641195" y="232953"/>
                  </a:lnTo>
                  <a:lnTo>
                    <a:pt x="624617" y="189472"/>
                  </a:lnTo>
                  <a:lnTo>
                    <a:pt x="602287" y="149207"/>
                  </a:lnTo>
                  <a:lnTo>
                    <a:pt x="574712" y="112664"/>
                  </a:lnTo>
                  <a:lnTo>
                    <a:pt x="542401" y="80353"/>
                  </a:lnTo>
                  <a:lnTo>
                    <a:pt x="505858" y="52778"/>
                  </a:lnTo>
                  <a:lnTo>
                    <a:pt x="465593" y="30448"/>
                  </a:lnTo>
                  <a:lnTo>
                    <a:pt x="422112" y="13870"/>
                  </a:lnTo>
                  <a:lnTo>
                    <a:pt x="375923" y="3552"/>
                  </a:lnTo>
                  <a:lnTo>
                    <a:pt x="327532" y="0"/>
                  </a:lnTo>
                  <a:close/>
                </a:path>
              </a:pathLst>
            </a:custGeom>
            <a:solidFill>
              <a:srgbClr val="FFFFFF"/>
            </a:solidFill>
          </p:spPr>
          <p:txBody>
            <a:bodyPr wrap="square" lIns="0" tIns="0" rIns="0" bIns="0" rtlCol="0"/>
            <a:lstStyle/>
            <a:p>
              <a:endParaRPr/>
            </a:p>
          </p:txBody>
        </p:sp>
        <p:sp>
          <p:nvSpPr>
            <p:cNvPr id="19" name="object 19"/>
            <p:cNvSpPr/>
            <p:nvPr/>
          </p:nvSpPr>
          <p:spPr>
            <a:xfrm>
              <a:off x="1397762" y="2768853"/>
              <a:ext cx="655320" cy="655320"/>
            </a:xfrm>
            <a:custGeom>
              <a:avLst/>
              <a:gdLst/>
              <a:ahLst/>
              <a:cxnLst/>
              <a:rect l="l" t="t" r="r" b="b"/>
              <a:pathLst>
                <a:path w="655319" h="655320">
                  <a:moveTo>
                    <a:pt x="0" y="327532"/>
                  </a:moveTo>
                  <a:lnTo>
                    <a:pt x="3549" y="279142"/>
                  </a:lnTo>
                  <a:lnTo>
                    <a:pt x="13860" y="232953"/>
                  </a:lnTo>
                  <a:lnTo>
                    <a:pt x="30428" y="189472"/>
                  </a:lnTo>
                  <a:lnTo>
                    <a:pt x="52746" y="149207"/>
                  </a:lnTo>
                  <a:lnTo>
                    <a:pt x="80310" y="112664"/>
                  </a:lnTo>
                  <a:lnTo>
                    <a:pt x="112613" y="80353"/>
                  </a:lnTo>
                  <a:lnTo>
                    <a:pt x="149150" y="52778"/>
                  </a:lnTo>
                  <a:lnTo>
                    <a:pt x="189417" y="30448"/>
                  </a:lnTo>
                  <a:lnTo>
                    <a:pt x="232906" y="13870"/>
                  </a:lnTo>
                  <a:lnTo>
                    <a:pt x="279113" y="3552"/>
                  </a:lnTo>
                  <a:lnTo>
                    <a:pt x="327532" y="0"/>
                  </a:lnTo>
                  <a:lnTo>
                    <a:pt x="375923" y="3552"/>
                  </a:lnTo>
                  <a:lnTo>
                    <a:pt x="422112" y="13870"/>
                  </a:lnTo>
                  <a:lnTo>
                    <a:pt x="465593" y="30448"/>
                  </a:lnTo>
                  <a:lnTo>
                    <a:pt x="505858" y="52778"/>
                  </a:lnTo>
                  <a:lnTo>
                    <a:pt x="542401" y="80353"/>
                  </a:lnTo>
                  <a:lnTo>
                    <a:pt x="574712" y="112664"/>
                  </a:lnTo>
                  <a:lnTo>
                    <a:pt x="602287" y="149207"/>
                  </a:lnTo>
                  <a:lnTo>
                    <a:pt x="624617" y="189472"/>
                  </a:lnTo>
                  <a:lnTo>
                    <a:pt x="641195" y="232953"/>
                  </a:lnTo>
                  <a:lnTo>
                    <a:pt x="651513" y="279142"/>
                  </a:lnTo>
                  <a:lnTo>
                    <a:pt x="655065" y="327532"/>
                  </a:lnTo>
                  <a:lnTo>
                    <a:pt x="651513" y="375952"/>
                  </a:lnTo>
                  <a:lnTo>
                    <a:pt x="641195" y="422159"/>
                  </a:lnTo>
                  <a:lnTo>
                    <a:pt x="624617" y="465648"/>
                  </a:lnTo>
                  <a:lnTo>
                    <a:pt x="602287" y="505915"/>
                  </a:lnTo>
                  <a:lnTo>
                    <a:pt x="574712" y="542452"/>
                  </a:lnTo>
                  <a:lnTo>
                    <a:pt x="542401" y="574755"/>
                  </a:lnTo>
                  <a:lnTo>
                    <a:pt x="505858" y="602319"/>
                  </a:lnTo>
                  <a:lnTo>
                    <a:pt x="465593" y="624637"/>
                  </a:lnTo>
                  <a:lnTo>
                    <a:pt x="422112" y="641205"/>
                  </a:lnTo>
                  <a:lnTo>
                    <a:pt x="375923" y="651516"/>
                  </a:lnTo>
                  <a:lnTo>
                    <a:pt x="327532" y="655065"/>
                  </a:lnTo>
                  <a:lnTo>
                    <a:pt x="279113" y="651516"/>
                  </a:lnTo>
                  <a:lnTo>
                    <a:pt x="232906" y="641205"/>
                  </a:lnTo>
                  <a:lnTo>
                    <a:pt x="189417" y="624637"/>
                  </a:lnTo>
                  <a:lnTo>
                    <a:pt x="149150" y="602319"/>
                  </a:lnTo>
                  <a:lnTo>
                    <a:pt x="112613" y="574755"/>
                  </a:lnTo>
                  <a:lnTo>
                    <a:pt x="80310" y="542452"/>
                  </a:lnTo>
                  <a:lnTo>
                    <a:pt x="52746" y="505915"/>
                  </a:lnTo>
                  <a:lnTo>
                    <a:pt x="30428" y="465648"/>
                  </a:lnTo>
                  <a:lnTo>
                    <a:pt x="13860" y="422159"/>
                  </a:lnTo>
                  <a:lnTo>
                    <a:pt x="3549" y="375952"/>
                  </a:lnTo>
                  <a:lnTo>
                    <a:pt x="0" y="327532"/>
                  </a:lnTo>
                  <a:close/>
                </a:path>
              </a:pathLst>
            </a:custGeom>
            <a:ln w="25400">
              <a:solidFill>
                <a:srgbClr val="5667B4"/>
              </a:solidFill>
            </a:ln>
          </p:spPr>
          <p:txBody>
            <a:bodyPr wrap="square" lIns="0" tIns="0" rIns="0" bIns="0" rtlCol="0"/>
            <a:lstStyle/>
            <a:p>
              <a:endParaRPr/>
            </a:p>
          </p:txBody>
        </p:sp>
        <p:sp>
          <p:nvSpPr>
            <p:cNvPr id="20" name="object 20"/>
            <p:cNvSpPr/>
            <p:nvPr/>
          </p:nvSpPr>
          <p:spPr>
            <a:xfrm>
              <a:off x="1609979" y="3620223"/>
              <a:ext cx="7887970" cy="524510"/>
            </a:xfrm>
            <a:custGeom>
              <a:avLst/>
              <a:gdLst/>
              <a:ahLst/>
              <a:cxnLst/>
              <a:rect l="l" t="t" r="r" b="b"/>
              <a:pathLst>
                <a:path w="7887970" h="524510">
                  <a:moveTo>
                    <a:pt x="7887970" y="0"/>
                  </a:moveTo>
                  <a:lnTo>
                    <a:pt x="0" y="0"/>
                  </a:lnTo>
                  <a:lnTo>
                    <a:pt x="0" y="524040"/>
                  </a:lnTo>
                  <a:lnTo>
                    <a:pt x="7887970" y="524040"/>
                  </a:lnTo>
                  <a:lnTo>
                    <a:pt x="7887970" y="0"/>
                  </a:lnTo>
                  <a:close/>
                </a:path>
              </a:pathLst>
            </a:custGeom>
            <a:solidFill>
              <a:srgbClr val="5185BC"/>
            </a:solidFill>
          </p:spPr>
          <p:txBody>
            <a:bodyPr wrap="square" lIns="0" tIns="0" rIns="0" bIns="0" rtlCol="0"/>
            <a:lstStyle/>
            <a:p>
              <a:endParaRPr/>
            </a:p>
          </p:txBody>
        </p:sp>
        <p:sp>
          <p:nvSpPr>
            <p:cNvPr id="21" name="object 21"/>
            <p:cNvSpPr/>
            <p:nvPr/>
          </p:nvSpPr>
          <p:spPr>
            <a:xfrm>
              <a:off x="1609979" y="3620223"/>
              <a:ext cx="7887970" cy="524510"/>
            </a:xfrm>
            <a:custGeom>
              <a:avLst/>
              <a:gdLst/>
              <a:ahLst/>
              <a:cxnLst/>
              <a:rect l="l" t="t" r="r" b="b"/>
              <a:pathLst>
                <a:path w="7887970" h="524510">
                  <a:moveTo>
                    <a:pt x="0" y="524040"/>
                  </a:moveTo>
                  <a:lnTo>
                    <a:pt x="7887970" y="524040"/>
                  </a:lnTo>
                  <a:lnTo>
                    <a:pt x="7887970" y="0"/>
                  </a:lnTo>
                  <a:lnTo>
                    <a:pt x="0" y="0"/>
                  </a:lnTo>
                  <a:lnTo>
                    <a:pt x="0" y="524040"/>
                  </a:lnTo>
                  <a:close/>
                </a:path>
              </a:pathLst>
            </a:custGeom>
            <a:ln w="25400">
              <a:solidFill>
                <a:srgbClr val="FFFFFF"/>
              </a:solidFill>
            </a:ln>
          </p:spPr>
          <p:txBody>
            <a:bodyPr wrap="square" lIns="0" tIns="0" rIns="0" bIns="0" rtlCol="0"/>
            <a:lstStyle/>
            <a:p>
              <a:endParaRPr/>
            </a:p>
          </p:txBody>
        </p:sp>
        <p:sp>
          <p:nvSpPr>
            <p:cNvPr id="22" name="object 22"/>
            <p:cNvSpPr/>
            <p:nvPr/>
          </p:nvSpPr>
          <p:spPr>
            <a:xfrm>
              <a:off x="1282446" y="3554729"/>
              <a:ext cx="655320" cy="655320"/>
            </a:xfrm>
            <a:custGeom>
              <a:avLst/>
              <a:gdLst/>
              <a:ahLst/>
              <a:cxnLst/>
              <a:rect l="l" t="t" r="r" b="b"/>
              <a:pathLst>
                <a:path w="655319" h="655320">
                  <a:moveTo>
                    <a:pt x="327532" y="0"/>
                  </a:moveTo>
                  <a:lnTo>
                    <a:pt x="279142" y="3549"/>
                  </a:lnTo>
                  <a:lnTo>
                    <a:pt x="232953" y="13860"/>
                  </a:lnTo>
                  <a:lnTo>
                    <a:pt x="189472" y="30428"/>
                  </a:lnTo>
                  <a:lnTo>
                    <a:pt x="149207" y="52746"/>
                  </a:lnTo>
                  <a:lnTo>
                    <a:pt x="112664" y="80310"/>
                  </a:lnTo>
                  <a:lnTo>
                    <a:pt x="80353" y="112613"/>
                  </a:lnTo>
                  <a:lnTo>
                    <a:pt x="52778" y="149150"/>
                  </a:lnTo>
                  <a:lnTo>
                    <a:pt x="30448" y="189417"/>
                  </a:lnTo>
                  <a:lnTo>
                    <a:pt x="13870" y="232906"/>
                  </a:lnTo>
                  <a:lnTo>
                    <a:pt x="3552" y="279113"/>
                  </a:lnTo>
                  <a:lnTo>
                    <a:pt x="0" y="327532"/>
                  </a:lnTo>
                  <a:lnTo>
                    <a:pt x="3552" y="375923"/>
                  </a:lnTo>
                  <a:lnTo>
                    <a:pt x="13870" y="422112"/>
                  </a:lnTo>
                  <a:lnTo>
                    <a:pt x="30448" y="465593"/>
                  </a:lnTo>
                  <a:lnTo>
                    <a:pt x="52778" y="505858"/>
                  </a:lnTo>
                  <a:lnTo>
                    <a:pt x="80353" y="542401"/>
                  </a:lnTo>
                  <a:lnTo>
                    <a:pt x="112664" y="574712"/>
                  </a:lnTo>
                  <a:lnTo>
                    <a:pt x="149207" y="602287"/>
                  </a:lnTo>
                  <a:lnTo>
                    <a:pt x="189472" y="624617"/>
                  </a:lnTo>
                  <a:lnTo>
                    <a:pt x="232953" y="641195"/>
                  </a:lnTo>
                  <a:lnTo>
                    <a:pt x="279142" y="651513"/>
                  </a:lnTo>
                  <a:lnTo>
                    <a:pt x="327532" y="655065"/>
                  </a:lnTo>
                  <a:lnTo>
                    <a:pt x="375923" y="651513"/>
                  </a:lnTo>
                  <a:lnTo>
                    <a:pt x="422112" y="641195"/>
                  </a:lnTo>
                  <a:lnTo>
                    <a:pt x="465593" y="624617"/>
                  </a:lnTo>
                  <a:lnTo>
                    <a:pt x="505858" y="602287"/>
                  </a:lnTo>
                  <a:lnTo>
                    <a:pt x="542401" y="574712"/>
                  </a:lnTo>
                  <a:lnTo>
                    <a:pt x="574712" y="542401"/>
                  </a:lnTo>
                  <a:lnTo>
                    <a:pt x="602287" y="505858"/>
                  </a:lnTo>
                  <a:lnTo>
                    <a:pt x="624617" y="465593"/>
                  </a:lnTo>
                  <a:lnTo>
                    <a:pt x="641195" y="422112"/>
                  </a:lnTo>
                  <a:lnTo>
                    <a:pt x="651513" y="375923"/>
                  </a:lnTo>
                  <a:lnTo>
                    <a:pt x="655066" y="327532"/>
                  </a:lnTo>
                  <a:lnTo>
                    <a:pt x="651513" y="279113"/>
                  </a:lnTo>
                  <a:lnTo>
                    <a:pt x="641195" y="232906"/>
                  </a:lnTo>
                  <a:lnTo>
                    <a:pt x="624617" y="189417"/>
                  </a:lnTo>
                  <a:lnTo>
                    <a:pt x="602287" y="149150"/>
                  </a:lnTo>
                  <a:lnTo>
                    <a:pt x="574712" y="112613"/>
                  </a:lnTo>
                  <a:lnTo>
                    <a:pt x="542401" y="80310"/>
                  </a:lnTo>
                  <a:lnTo>
                    <a:pt x="505858" y="52746"/>
                  </a:lnTo>
                  <a:lnTo>
                    <a:pt x="465593" y="30428"/>
                  </a:lnTo>
                  <a:lnTo>
                    <a:pt x="422112" y="13860"/>
                  </a:lnTo>
                  <a:lnTo>
                    <a:pt x="375923" y="3549"/>
                  </a:lnTo>
                  <a:lnTo>
                    <a:pt x="327532" y="0"/>
                  </a:lnTo>
                  <a:close/>
                </a:path>
              </a:pathLst>
            </a:custGeom>
            <a:solidFill>
              <a:srgbClr val="FFFFFF"/>
            </a:solidFill>
          </p:spPr>
          <p:txBody>
            <a:bodyPr wrap="square" lIns="0" tIns="0" rIns="0" bIns="0" rtlCol="0"/>
            <a:lstStyle/>
            <a:p>
              <a:endParaRPr/>
            </a:p>
          </p:txBody>
        </p:sp>
        <p:sp>
          <p:nvSpPr>
            <p:cNvPr id="23" name="object 23"/>
            <p:cNvSpPr/>
            <p:nvPr/>
          </p:nvSpPr>
          <p:spPr>
            <a:xfrm>
              <a:off x="1282446" y="3554729"/>
              <a:ext cx="655320" cy="655320"/>
            </a:xfrm>
            <a:custGeom>
              <a:avLst/>
              <a:gdLst/>
              <a:ahLst/>
              <a:cxnLst/>
              <a:rect l="l" t="t" r="r" b="b"/>
              <a:pathLst>
                <a:path w="655319" h="655320">
                  <a:moveTo>
                    <a:pt x="0" y="327532"/>
                  </a:moveTo>
                  <a:lnTo>
                    <a:pt x="3552" y="279113"/>
                  </a:lnTo>
                  <a:lnTo>
                    <a:pt x="13870" y="232906"/>
                  </a:lnTo>
                  <a:lnTo>
                    <a:pt x="30448" y="189417"/>
                  </a:lnTo>
                  <a:lnTo>
                    <a:pt x="52778" y="149150"/>
                  </a:lnTo>
                  <a:lnTo>
                    <a:pt x="80353" y="112613"/>
                  </a:lnTo>
                  <a:lnTo>
                    <a:pt x="112664" y="80310"/>
                  </a:lnTo>
                  <a:lnTo>
                    <a:pt x="149207" y="52746"/>
                  </a:lnTo>
                  <a:lnTo>
                    <a:pt x="189472" y="30428"/>
                  </a:lnTo>
                  <a:lnTo>
                    <a:pt x="232953" y="13860"/>
                  </a:lnTo>
                  <a:lnTo>
                    <a:pt x="279142" y="3549"/>
                  </a:lnTo>
                  <a:lnTo>
                    <a:pt x="327532" y="0"/>
                  </a:lnTo>
                  <a:lnTo>
                    <a:pt x="375923" y="3549"/>
                  </a:lnTo>
                  <a:lnTo>
                    <a:pt x="422112" y="13860"/>
                  </a:lnTo>
                  <a:lnTo>
                    <a:pt x="465593" y="30428"/>
                  </a:lnTo>
                  <a:lnTo>
                    <a:pt x="505858" y="52746"/>
                  </a:lnTo>
                  <a:lnTo>
                    <a:pt x="542401" y="80310"/>
                  </a:lnTo>
                  <a:lnTo>
                    <a:pt x="574712" y="112613"/>
                  </a:lnTo>
                  <a:lnTo>
                    <a:pt x="602287" y="149150"/>
                  </a:lnTo>
                  <a:lnTo>
                    <a:pt x="624617" y="189417"/>
                  </a:lnTo>
                  <a:lnTo>
                    <a:pt x="641195" y="232906"/>
                  </a:lnTo>
                  <a:lnTo>
                    <a:pt x="651513" y="279113"/>
                  </a:lnTo>
                  <a:lnTo>
                    <a:pt x="655066" y="327532"/>
                  </a:lnTo>
                  <a:lnTo>
                    <a:pt x="651513" y="375923"/>
                  </a:lnTo>
                  <a:lnTo>
                    <a:pt x="641195" y="422112"/>
                  </a:lnTo>
                  <a:lnTo>
                    <a:pt x="624617" y="465593"/>
                  </a:lnTo>
                  <a:lnTo>
                    <a:pt x="602287" y="505858"/>
                  </a:lnTo>
                  <a:lnTo>
                    <a:pt x="574712" y="542401"/>
                  </a:lnTo>
                  <a:lnTo>
                    <a:pt x="542401" y="574712"/>
                  </a:lnTo>
                  <a:lnTo>
                    <a:pt x="505858" y="602287"/>
                  </a:lnTo>
                  <a:lnTo>
                    <a:pt x="465593" y="624617"/>
                  </a:lnTo>
                  <a:lnTo>
                    <a:pt x="422112" y="641195"/>
                  </a:lnTo>
                  <a:lnTo>
                    <a:pt x="375923" y="651513"/>
                  </a:lnTo>
                  <a:lnTo>
                    <a:pt x="327532" y="655065"/>
                  </a:lnTo>
                  <a:lnTo>
                    <a:pt x="279142" y="651513"/>
                  </a:lnTo>
                  <a:lnTo>
                    <a:pt x="232953" y="641195"/>
                  </a:lnTo>
                  <a:lnTo>
                    <a:pt x="189472" y="624617"/>
                  </a:lnTo>
                  <a:lnTo>
                    <a:pt x="149207" y="602287"/>
                  </a:lnTo>
                  <a:lnTo>
                    <a:pt x="112664" y="574712"/>
                  </a:lnTo>
                  <a:lnTo>
                    <a:pt x="80353" y="542401"/>
                  </a:lnTo>
                  <a:lnTo>
                    <a:pt x="52778" y="505858"/>
                  </a:lnTo>
                  <a:lnTo>
                    <a:pt x="30448" y="465593"/>
                  </a:lnTo>
                  <a:lnTo>
                    <a:pt x="13870" y="422112"/>
                  </a:lnTo>
                  <a:lnTo>
                    <a:pt x="3552" y="375923"/>
                  </a:lnTo>
                  <a:lnTo>
                    <a:pt x="0" y="327532"/>
                  </a:lnTo>
                  <a:close/>
                </a:path>
              </a:pathLst>
            </a:custGeom>
            <a:ln w="25400">
              <a:solidFill>
                <a:srgbClr val="5185BC"/>
              </a:solidFill>
            </a:ln>
          </p:spPr>
          <p:txBody>
            <a:bodyPr wrap="square" lIns="0" tIns="0" rIns="0" bIns="0" rtlCol="0"/>
            <a:lstStyle/>
            <a:p>
              <a:endParaRPr/>
            </a:p>
          </p:txBody>
        </p:sp>
        <p:sp>
          <p:nvSpPr>
            <p:cNvPr id="24" name="object 24"/>
            <p:cNvSpPr/>
            <p:nvPr/>
          </p:nvSpPr>
          <p:spPr>
            <a:xfrm>
              <a:off x="1234478" y="4406023"/>
              <a:ext cx="8263890" cy="524510"/>
            </a:xfrm>
            <a:custGeom>
              <a:avLst/>
              <a:gdLst/>
              <a:ahLst/>
              <a:cxnLst/>
              <a:rect l="l" t="t" r="r" b="b"/>
              <a:pathLst>
                <a:path w="8263890" h="524510">
                  <a:moveTo>
                    <a:pt x="8263508" y="0"/>
                  </a:moveTo>
                  <a:lnTo>
                    <a:pt x="0" y="0"/>
                  </a:lnTo>
                  <a:lnTo>
                    <a:pt x="0" y="524040"/>
                  </a:lnTo>
                  <a:lnTo>
                    <a:pt x="8263508" y="524040"/>
                  </a:lnTo>
                  <a:lnTo>
                    <a:pt x="8263508" y="0"/>
                  </a:lnTo>
                  <a:close/>
                </a:path>
              </a:pathLst>
            </a:custGeom>
            <a:solidFill>
              <a:srgbClr val="4AACC5"/>
            </a:solidFill>
          </p:spPr>
          <p:txBody>
            <a:bodyPr wrap="square" lIns="0" tIns="0" rIns="0" bIns="0" rtlCol="0"/>
            <a:lstStyle/>
            <a:p>
              <a:endParaRPr/>
            </a:p>
          </p:txBody>
        </p:sp>
        <p:sp>
          <p:nvSpPr>
            <p:cNvPr id="25" name="object 25"/>
            <p:cNvSpPr/>
            <p:nvPr/>
          </p:nvSpPr>
          <p:spPr>
            <a:xfrm>
              <a:off x="1234478" y="4406023"/>
              <a:ext cx="8263890" cy="524510"/>
            </a:xfrm>
            <a:custGeom>
              <a:avLst/>
              <a:gdLst/>
              <a:ahLst/>
              <a:cxnLst/>
              <a:rect l="l" t="t" r="r" b="b"/>
              <a:pathLst>
                <a:path w="8263890" h="524510">
                  <a:moveTo>
                    <a:pt x="0" y="524040"/>
                  </a:moveTo>
                  <a:lnTo>
                    <a:pt x="8263508" y="524040"/>
                  </a:lnTo>
                  <a:lnTo>
                    <a:pt x="8263508" y="0"/>
                  </a:lnTo>
                  <a:lnTo>
                    <a:pt x="0" y="0"/>
                  </a:lnTo>
                  <a:lnTo>
                    <a:pt x="0" y="524040"/>
                  </a:lnTo>
                  <a:close/>
                </a:path>
              </a:pathLst>
            </a:custGeom>
            <a:ln w="25399">
              <a:solidFill>
                <a:srgbClr val="FFFFFF"/>
              </a:solidFill>
            </a:ln>
          </p:spPr>
          <p:txBody>
            <a:bodyPr wrap="square" lIns="0" tIns="0" rIns="0" bIns="0" rtlCol="0"/>
            <a:lstStyle/>
            <a:p>
              <a:endParaRPr/>
            </a:p>
          </p:txBody>
        </p:sp>
      </p:grpSp>
      <p:sp>
        <p:nvSpPr>
          <p:cNvPr id="26" name="object 26"/>
          <p:cNvSpPr txBox="1"/>
          <p:nvPr/>
        </p:nvSpPr>
        <p:spPr>
          <a:xfrm>
            <a:off x="1638045" y="2070557"/>
            <a:ext cx="7677784" cy="2764155"/>
          </a:xfrm>
          <a:prstGeom prst="rect">
            <a:avLst/>
          </a:prstGeom>
        </p:spPr>
        <p:txBody>
          <a:bodyPr vert="horz" wrap="square" lIns="0" tIns="12065" rIns="0" bIns="0" rtlCol="0">
            <a:spAutoFit/>
          </a:bodyPr>
          <a:lstStyle/>
          <a:p>
            <a:pPr marL="387985">
              <a:lnSpc>
                <a:spcPct val="100000"/>
              </a:lnSpc>
              <a:spcBef>
                <a:spcPts val="95"/>
              </a:spcBef>
            </a:pPr>
            <a:r>
              <a:rPr sz="2500" spc="-10">
                <a:solidFill>
                  <a:srgbClr val="FFFFFF"/>
                </a:solidFill>
                <a:latin typeface="Calibri"/>
                <a:cs typeface="Calibri"/>
              </a:rPr>
              <a:t>Define</a:t>
            </a:r>
            <a:r>
              <a:rPr sz="2500" spc="10">
                <a:solidFill>
                  <a:srgbClr val="FFFFFF"/>
                </a:solidFill>
                <a:latin typeface="Calibri"/>
                <a:cs typeface="Calibri"/>
              </a:rPr>
              <a:t> </a:t>
            </a:r>
            <a:r>
              <a:rPr sz="2500" spc="-5">
                <a:solidFill>
                  <a:srgbClr val="FFFFFF"/>
                </a:solidFill>
                <a:latin typeface="Calibri"/>
                <a:cs typeface="Calibri"/>
              </a:rPr>
              <a:t>the options</a:t>
            </a:r>
            <a:r>
              <a:rPr sz="2500">
                <a:solidFill>
                  <a:srgbClr val="FFFFFF"/>
                </a:solidFill>
                <a:latin typeface="Calibri"/>
                <a:cs typeface="Calibri"/>
              </a:rPr>
              <a:t> </a:t>
            </a:r>
            <a:r>
              <a:rPr sz="2500" spc="-5">
                <a:solidFill>
                  <a:srgbClr val="FFFFFF"/>
                </a:solidFill>
                <a:latin typeface="Calibri"/>
                <a:cs typeface="Calibri"/>
              </a:rPr>
              <a:t>or actions </a:t>
            </a:r>
            <a:r>
              <a:rPr sz="2500" spc="-25">
                <a:solidFill>
                  <a:srgbClr val="FFFFFF"/>
                </a:solidFill>
                <a:latin typeface="Calibri"/>
                <a:cs typeface="Calibri"/>
              </a:rPr>
              <a:t>for</a:t>
            </a:r>
            <a:r>
              <a:rPr sz="2500" spc="-5">
                <a:solidFill>
                  <a:srgbClr val="FFFFFF"/>
                </a:solidFill>
                <a:latin typeface="Calibri"/>
                <a:cs typeface="Calibri"/>
              </a:rPr>
              <a:t> the </a:t>
            </a:r>
            <a:r>
              <a:rPr sz="2500" spc="-10">
                <a:solidFill>
                  <a:srgbClr val="FFFFFF"/>
                </a:solidFill>
                <a:latin typeface="Calibri"/>
                <a:cs typeface="Calibri"/>
              </a:rPr>
              <a:t>user</a:t>
            </a:r>
            <a:endParaRPr sz="2500">
              <a:latin typeface="Calibri"/>
              <a:cs typeface="Calibri"/>
            </a:endParaRPr>
          </a:p>
          <a:p>
            <a:pPr>
              <a:lnSpc>
                <a:spcPct val="100000"/>
              </a:lnSpc>
              <a:spcBef>
                <a:spcPts val="15"/>
              </a:spcBef>
            </a:pPr>
            <a:endParaRPr sz="2600">
              <a:latin typeface="Calibri"/>
              <a:cs typeface="Calibri"/>
            </a:endParaRPr>
          </a:p>
          <a:p>
            <a:pPr marL="502920">
              <a:lnSpc>
                <a:spcPct val="100000"/>
              </a:lnSpc>
            </a:pPr>
            <a:r>
              <a:rPr sz="2500" spc="-10">
                <a:solidFill>
                  <a:srgbClr val="FFFFFF"/>
                </a:solidFill>
                <a:latin typeface="Calibri"/>
                <a:cs typeface="Calibri"/>
              </a:rPr>
              <a:t>Link</a:t>
            </a:r>
            <a:r>
              <a:rPr sz="2500">
                <a:solidFill>
                  <a:srgbClr val="FFFFFF"/>
                </a:solidFill>
                <a:latin typeface="Calibri"/>
                <a:cs typeface="Calibri"/>
              </a:rPr>
              <a:t> </a:t>
            </a:r>
            <a:r>
              <a:rPr sz="2500" spc="-5">
                <a:solidFill>
                  <a:srgbClr val="FFFFFF"/>
                </a:solidFill>
                <a:latin typeface="Calibri"/>
                <a:cs typeface="Calibri"/>
              </a:rPr>
              <a:t>a</a:t>
            </a:r>
            <a:r>
              <a:rPr sz="2500" spc="-15">
                <a:solidFill>
                  <a:srgbClr val="FFFFFF"/>
                </a:solidFill>
                <a:latin typeface="Calibri"/>
                <a:cs typeface="Calibri"/>
              </a:rPr>
              <a:t> route</a:t>
            </a:r>
            <a:r>
              <a:rPr sz="2500" spc="-5">
                <a:solidFill>
                  <a:srgbClr val="FFFFFF"/>
                </a:solidFill>
                <a:latin typeface="Calibri"/>
                <a:cs typeface="Calibri"/>
              </a:rPr>
              <a:t> </a:t>
            </a:r>
            <a:r>
              <a:rPr sz="2500" spc="-20">
                <a:solidFill>
                  <a:srgbClr val="FFFFFF"/>
                </a:solidFill>
                <a:latin typeface="Calibri"/>
                <a:cs typeface="Calibri"/>
              </a:rPr>
              <a:t>to</a:t>
            </a:r>
            <a:r>
              <a:rPr sz="2500" spc="-10">
                <a:solidFill>
                  <a:srgbClr val="FFFFFF"/>
                </a:solidFill>
                <a:latin typeface="Calibri"/>
                <a:cs typeface="Calibri"/>
              </a:rPr>
              <a:t> </a:t>
            </a:r>
            <a:r>
              <a:rPr sz="2500">
                <a:solidFill>
                  <a:srgbClr val="FFFFFF"/>
                </a:solidFill>
                <a:latin typeface="Calibri"/>
                <a:cs typeface="Calibri"/>
              </a:rPr>
              <a:t>an</a:t>
            </a:r>
            <a:r>
              <a:rPr sz="2500" spc="-10">
                <a:solidFill>
                  <a:srgbClr val="FFFFFF"/>
                </a:solidFill>
                <a:latin typeface="Calibri"/>
                <a:cs typeface="Calibri"/>
              </a:rPr>
              <a:t> </a:t>
            </a:r>
            <a:r>
              <a:rPr sz="2500" spc="-5">
                <a:solidFill>
                  <a:srgbClr val="FFFFFF"/>
                </a:solidFill>
                <a:latin typeface="Calibri"/>
                <a:cs typeface="Calibri"/>
              </a:rPr>
              <a:t>option</a:t>
            </a:r>
            <a:r>
              <a:rPr sz="2500">
                <a:solidFill>
                  <a:srgbClr val="FFFFFF"/>
                </a:solidFill>
                <a:latin typeface="Calibri"/>
                <a:cs typeface="Calibri"/>
              </a:rPr>
              <a:t> </a:t>
            </a:r>
            <a:r>
              <a:rPr sz="2500" spc="-5">
                <a:solidFill>
                  <a:srgbClr val="FFFFFF"/>
                </a:solidFill>
                <a:latin typeface="Calibri"/>
                <a:cs typeface="Calibri"/>
              </a:rPr>
              <a:t>or</a:t>
            </a:r>
            <a:r>
              <a:rPr sz="2500" spc="-15">
                <a:solidFill>
                  <a:srgbClr val="FFFFFF"/>
                </a:solidFill>
                <a:latin typeface="Calibri"/>
                <a:cs typeface="Calibri"/>
              </a:rPr>
              <a:t> </a:t>
            </a:r>
            <a:r>
              <a:rPr sz="2500" spc="-5">
                <a:solidFill>
                  <a:srgbClr val="FFFFFF"/>
                </a:solidFill>
                <a:latin typeface="Calibri"/>
                <a:cs typeface="Calibri"/>
              </a:rPr>
              <a:t>action</a:t>
            </a:r>
            <a:endParaRPr sz="2500">
              <a:latin typeface="Calibri"/>
              <a:cs typeface="Calibri"/>
            </a:endParaRPr>
          </a:p>
          <a:p>
            <a:pPr>
              <a:lnSpc>
                <a:spcPct val="100000"/>
              </a:lnSpc>
              <a:spcBef>
                <a:spcPts val="15"/>
              </a:spcBef>
            </a:pPr>
            <a:endParaRPr sz="2600">
              <a:latin typeface="Calibri"/>
              <a:cs typeface="Calibri"/>
            </a:endParaRPr>
          </a:p>
          <a:p>
            <a:pPr marL="387985">
              <a:lnSpc>
                <a:spcPct val="100000"/>
              </a:lnSpc>
            </a:pPr>
            <a:r>
              <a:rPr sz="2500" spc="-25">
                <a:solidFill>
                  <a:srgbClr val="FFFFFF"/>
                </a:solidFill>
                <a:latin typeface="Calibri"/>
                <a:cs typeface="Calibri"/>
              </a:rPr>
              <a:t>Trigger</a:t>
            </a:r>
            <a:r>
              <a:rPr sz="2500" spc="-5">
                <a:solidFill>
                  <a:srgbClr val="FFFFFF"/>
                </a:solidFill>
                <a:latin typeface="Calibri"/>
                <a:cs typeface="Calibri"/>
              </a:rPr>
              <a:t> the</a:t>
            </a:r>
            <a:r>
              <a:rPr sz="2500" spc="-10">
                <a:solidFill>
                  <a:srgbClr val="FFFFFF"/>
                </a:solidFill>
                <a:latin typeface="Calibri"/>
                <a:cs typeface="Calibri"/>
              </a:rPr>
              <a:t> </a:t>
            </a:r>
            <a:r>
              <a:rPr sz="2500" spc="-15">
                <a:solidFill>
                  <a:srgbClr val="FFFFFF"/>
                </a:solidFill>
                <a:latin typeface="Calibri"/>
                <a:cs typeface="Calibri"/>
              </a:rPr>
              <a:t>route</a:t>
            </a:r>
            <a:r>
              <a:rPr sz="2500" spc="-5">
                <a:solidFill>
                  <a:srgbClr val="FFFFFF"/>
                </a:solidFill>
                <a:latin typeface="Calibri"/>
                <a:cs typeface="Calibri"/>
              </a:rPr>
              <a:t> based</a:t>
            </a:r>
            <a:r>
              <a:rPr sz="2500" spc="5">
                <a:solidFill>
                  <a:srgbClr val="FFFFFF"/>
                </a:solidFill>
                <a:latin typeface="Calibri"/>
                <a:cs typeface="Calibri"/>
              </a:rPr>
              <a:t> </a:t>
            </a:r>
            <a:r>
              <a:rPr sz="2500" spc="-5">
                <a:solidFill>
                  <a:srgbClr val="FFFFFF"/>
                </a:solidFill>
                <a:latin typeface="Calibri"/>
                <a:cs typeface="Calibri"/>
              </a:rPr>
              <a:t>on</a:t>
            </a:r>
            <a:r>
              <a:rPr sz="2500" spc="-10">
                <a:solidFill>
                  <a:srgbClr val="FFFFFF"/>
                </a:solidFill>
                <a:latin typeface="Calibri"/>
                <a:cs typeface="Calibri"/>
              </a:rPr>
              <a:t> user </a:t>
            </a:r>
            <a:r>
              <a:rPr sz="2500">
                <a:solidFill>
                  <a:srgbClr val="FFFFFF"/>
                </a:solidFill>
                <a:latin typeface="Calibri"/>
                <a:cs typeface="Calibri"/>
              </a:rPr>
              <a:t>action</a:t>
            </a:r>
            <a:r>
              <a:rPr sz="2500" spc="-10">
                <a:solidFill>
                  <a:srgbClr val="FFFFFF"/>
                </a:solidFill>
                <a:latin typeface="Calibri"/>
                <a:cs typeface="Calibri"/>
              </a:rPr>
              <a:t> (clicks)</a:t>
            </a:r>
            <a:endParaRPr sz="2500">
              <a:latin typeface="Calibri"/>
              <a:cs typeface="Calibri"/>
            </a:endParaRPr>
          </a:p>
          <a:p>
            <a:pPr>
              <a:lnSpc>
                <a:spcPct val="100000"/>
              </a:lnSpc>
              <a:spcBef>
                <a:spcPts val="15"/>
              </a:spcBef>
            </a:pPr>
            <a:endParaRPr sz="2600">
              <a:latin typeface="Calibri"/>
              <a:cs typeface="Calibri"/>
            </a:endParaRPr>
          </a:p>
          <a:p>
            <a:pPr marL="12700">
              <a:lnSpc>
                <a:spcPct val="100000"/>
              </a:lnSpc>
            </a:pPr>
            <a:r>
              <a:rPr sz="2500" spc="-5">
                <a:solidFill>
                  <a:srgbClr val="FFFFFF"/>
                </a:solidFill>
                <a:latin typeface="Calibri"/>
                <a:cs typeface="Calibri"/>
              </a:rPr>
              <a:t>When</a:t>
            </a:r>
            <a:r>
              <a:rPr sz="2500" spc="5">
                <a:solidFill>
                  <a:srgbClr val="FFFFFF"/>
                </a:solidFill>
                <a:latin typeface="Calibri"/>
                <a:cs typeface="Calibri"/>
              </a:rPr>
              <a:t> </a:t>
            </a:r>
            <a:r>
              <a:rPr sz="2500" spc="-5">
                <a:solidFill>
                  <a:srgbClr val="FFFFFF"/>
                </a:solidFill>
                <a:latin typeface="Calibri"/>
                <a:cs typeface="Calibri"/>
              </a:rPr>
              <a:t>a </a:t>
            </a:r>
            <a:r>
              <a:rPr sz="2500" spc="-15">
                <a:solidFill>
                  <a:srgbClr val="FFFFFF"/>
                </a:solidFill>
                <a:latin typeface="Calibri"/>
                <a:cs typeface="Calibri"/>
              </a:rPr>
              <a:t>route</a:t>
            </a:r>
            <a:r>
              <a:rPr sz="2500" spc="5">
                <a:solidFill>
                  <a:srgbClr val="FFFFFF"/>
                </a:solidFill>
                <a:latin typeface="Calibri"/>
                <a:cs typeface="Calibri"/>
              </a:rPr>
              <a:t> </a:t>
            </a:r>
            <a:r>
              <a:rPr sz="2500" spc="-5">
                <a:solidFill>
                  <a:srgbClr val="FFFFFF"/>
                </a:solidFill>
                <a:latin typeface="Calibri"/>
                <a:cs typeface="Calibri"/>
              </a:rPr>
              <a:t>is</a:t>
            </a:r>
            <a:r>
              <a:rPr sz="2500" spc="-10">
                <a:solidFill>
                  <a:srgbClr val="FFFFFF"/>
                </a:solidFill>
                <a:latin typeface="Calibri"/>
                <a:cs typeface="Calibri"/>
              </a:rPr>
              <a:t> activated, </a:t>
            </a:r>
            <a:r>
              <a:rPr sz="2500" spc="-5">
                <a:solidFill>
                  <a:srgbClr val="FFFFFF"/>
                </a:solidFill>
                <a:latin typeface="Calibri"/>
                <a:cs typeface="Calibri"/>
              </a:rPr>
              <a:t>the</a:t>
            </a:r>
            <a:r>
              <a:rPr sz="2500">
                <a:solidFill>
                  <a:srgbClr val="FFFFFF"/>
                </a:solidFill>
                <a:latin typeface="Calibri"/>
                <a:cs typeface="Calibri"/>
              </a:rPr>
              <a:t> </a:t>
            </a:r>
            <a:r>
              <a:rPr sz="2500" spc="-15">
                <a:solidFill>
                  <a:srgbClr val="FFFFFF"/>
                </a:solidFill>
                <a:latin typeface="Calibri"/>
                <a:cs typeface="Calibri"/>
              </a:rPr>
              <a:t>component</a:t>
            </a:r>
            <a:r>
              <a:rPr sz="2500" spc="20">
                <a:solidFill>
                  <a:srgbClr val="FFFFFF"/>
                </a:solidFill>
                <a:latin typeface="Calibri"/>
                <a:cs typeface="Calibri"/>
              </a:rPr>
              <a:t> </a:t>
            </a:r>
            <a:r>
              <a:rPr sz="2500" spc="-5">
                <a:solidFill>
                  <a:srgbClr val="FFFFFF"/>
                </a:solidFill>
                <a:latin typeface="Calibri"/>
                <a:cs typeface="Calibri"/>
              </a:rPr>
              <a:t>view</a:t>
            </a:r>
            <a:r>
              <a:rPr sz="2500" spc="-15">
                <a:solidFill>
                  <a:srgbClr val="FFFFFF"/>
                </a:solidFill>
                <a:latin typeface="Calibri"/>
                <a:cs typeface="Calibri"/>
              </a:rPr>
              <a:t> </a:t>
            </a:r>
            <a:r>
              <a:rPr sz="2500" spc="-5">
                <a:solidFill>
                  <a:srgbClr val="FFFFFF"/>
                </a:solidFill>
                <a:latin typeface="Calibri"/>
                <a:cs typeface="Calibri"/>
              </a:rPr>
              <a:t>is</a:t>
            </a:r>
            <a:r>
              <a:rPr sz="2500" spc="10">
                <a:solidFill>
                  <a:srgbClr val="FFFFFF"/>
                </a:solidFill>
                <a:latin typeface="Calibri"/>
                <a:cs typeface="Calibri"/>
              </a:rPr>
              <a:t> </a:t>
            </a:r>
            <a:r>
              <a:rPr sz="2500" spc="-15">
                <a:solidFill>
                  <a:srgbClr val="FFFFFF"/>
                </a:solidFill>
                <a:latin typeface="Calibri"/>
                <a:cs typeface="Calibri"/>
              </a:rPr>
              <a:t>displayed</a:t>
            </a:r>
            <a:endParaRPr sz="2500">
              <a:latin typeface="Calibri"/>
              <a:cs typeface="Calibri"/>
            </a:endParaRPr>
          </a:p>
        </p:txBody>
      </p:sp>
      <p:grpSp>
        <p:nvGrpSpPr>
          <p:cNvPr id="27" name="object 27"/>
          <p:cNvGrpSpPr/>
          <p:nvPr/>
        </p:nvGrpSpPr>
        <p:grpSpPr>
          <a:xfrm>
            <a:off x="894245" y="4327778"/>
            <a:ext cx="680720" cy="680720"/>
            <a:chOff x="894245" y="4327778"/>
            <a:chExt cx="680720" cy="680720"/>
          </a:xfrm>
        </p:grpSpPr>
        <p:sp>
          <p:nvSpPr>
            <p:cNvPr id="28" name="object 28"/>
            <p:cNvSpPr/>
            <p:nvPr/>
          </p:nvSpPr>
          <p:spPr>
            <a:xfrm>
              <a:off x="906945" y="4340478"/>
              <a:ext cx="655320" cy="655320"/>
            </a:xfrm>
            <a:custGeom>
              <a:avLst/>
              <a:gdLst/>
              <a:ahLst/>
              <a:cxnLst/>
              <a:rect l="l" t="t" r="r" b="b"/>
              <a:pathLst>
                <a:path w="655319" h="655320">
                  <a:moveTo>
                    <a:pt x="327533" y="0"/>
                  </a:moveTo>
                  <a:lnTo>
                    <a:pt x="279133" y="3552"/>
                  </a:lnTo>
                  <a:lnTo>
                    <a:pt x="232939" y="13870"/>
                  </a:lnTo>
                  <a:lnTo>
                    <a:pt x="189455" y="30447"/>
                  </a:lnTo>
                  <a:lnTo>
                    <a:pt x="149190" y="52776"/>
                  </a:lnTo>
                  <a:lnTo>
                    <a:pt x="112649" y="80351"/>
                  </a:lnTo>
                  <a:lnTo>
                    <a:pt x="80340" y="112663"/>
                  </a:lnTo>
                  <a:lnTo>
                    <a:pt x="52768" y="149207"/>
                  </a:lnTo>
                  <a:lnTo>
                    <a:pt x="30442" y="189476"/>
                  </a:lnTo>
                  <a:lnTo>
                    <a:pt x="13867" y="232962"/>
                  </a:lnTo>
                  <a:lnTo>
                    <a:pt x="3551" y="279158"/>
                  </a:lnTo>
                  <a:lnTo>
                    <a:pt x="0" y="327558"/>
                  </a:lnTo>
                  <a:lnTo>
                    <a:pt x="3551" y="375960"/>
                  </a:lnTo>
                  <a:lnTo>
                    <a:pt x="13867" y="422156"/>
                  </a:lnTo>
                  <a:lnTo>
                    <a:pt x="30442" y="465641"/>
                  </a:lnTo>
                  <a:lnTo>
                    <a:pt x="52768" y="505906"/>
                  </a:lnTo>
                  <a:lnTo>
                    <a:pt x="80340" y="542447"/>
                  </a:lnTo>
                  <a:lnTo>
                    <a:pt x="112649" y="574755"/>
                  </a:lnTo>
                  <a:lnTo>
                    <a:pt x="149190" y="602325"/>
                  </a:lnTo>
                  <a:lnTo>
                    <a:pt x="189455" y="624650"/>
                  </a:lnTo>
                  <a:lnTo>
                    <a:pt x="232939" y="641224"/>
                  </a:lnTo>
                  <a:lnTo>
                    <a:pt x="279133" y="651540"/>
                  </a:lnTo>
                  <a:lnTo>
                    <a:pt x="327533" y="655091"/>
                  </a:lnTo>
                  <a:lnTo>
                    <a:pt x="375942" y="651540"/>
                  </a:lnTo>
                  <a:lnTo>
                    <a:pt x="422142" y="641224"/>
                  </a:lnTo>
                  <a:lnTo>
                    <a:pt x="465625" y="624650"/>
                  </a:lnTo>
                  <a:lnTo>
                    <a:pt x="505886" y="602325"/>
                  </a:lnTo>
                  <a:lnTo>
                    <a:pt x="542420" y="574755"/>
                  </a:lnTo>
                  <a:lnTo>
                    <a:pt x="574721" y="542447"/>
                  </a:lnTo>
                  <a:lnTo>
                    <a:pt x="602283" y="505906"/>
                  </a:lnTo>
                  <a:lnTo>
                    <a:pt x="624600" y="465641"/>
                  </a:lnTo>
                  <a:lnTo>
                    <a:pt x="641167" y="422156"/>
                  </a:lnTo>
                  <a:lnTo>
                    <a:pt x="651478" y="375960"/>
                  </a:lnTo>
                  <a:lnTo>
                    <a:pt x="655027" y="327558"/>
                  </a:lnTo>
                  <a:lnTo>
                    <a:pt x="651478" y="279158"/>
                  </a:lnTo>
                  <a:lnTo>
                    <a:pt x="641167" y="232962"/>
                  </a:lnTo>
                  <a:lnTo>
                    <a:pt x="624600" y="189476"/>
                  </a:lnTo>
                  <a:lnTo>
                    <a:pt x="602283" y="149207"/>
                  </a:lnTo>
                  <a:lnTo>
                    <a:pt x="574721" y="112663"/>
                  </a:lnTo>
                  <a:lnTo>
                    <a:pt x="542420" y="80351"/>
                  </a:lnTo>
                  <a:lnTo>
                    <a:pt x="505886" y="52776"/>
                  </a:lnTo>
                  <a:lnTo>
                    <a:pt x="465625" y="30447"/>
                  </a:lnTo>
                  <a:lnTo>
                    <a:pt x="422142" y="13870"/>
                  </a:lnTo>
                  <a:lnTo>
                    <a:pt x="375942" y="3552"/>
                  </a:lnTo>
                  <a:lnTo>
                    <a:pt x="327533" y="0"/>
                  </a:lnTo>
                  <a:close/>
                </a:path>
              </a:pathLst>
            </a:custGeom>
            <a:solidFill>
              <a:srgbClr val="FFFFFF"/>
            </a:solidFill>
          </p:spPr>
          <p:txBody>
            <a:bodyPr wrap="square" lIns="0" tIns="0" rIns="0" bIns="0" rtlCol="0"/>
            <a:lstStyle/>
            <a:p>
              <a:endParaRPr/>
            </a:p>
          </p:txBody>
        </p:sp>
        <p:sp>
          <p:nvSpPr>
            <p:cNvPr id="29" name="object 29"/>
            <p:cNvSpPr/>
            <p:nvPr/>
          </p:nvSpPr>
          <p:spPr>
            <a:xfrm>
              <a:off x="906945" y="4340478"/>
              <a:ext cx="655320" cy="655320"/>
            </a:xfrm>
            <a:custGeom>
              <a:avLst/>
              <a:gdLst/>
              <a:ahLst/>
              <a:cxnLst/>
              <a:rect l="l" t="t" r="r" b="b"/>
              <a:pathLst>
                <a:path w="655319" h="655320">
                  <a:moveTo>
                    <a:pt x="0" y="327558"/>
                  </a:moveTo>
                  <a:lnTo>
                    <a:pt x="3551" y="279158"/>
                  </a:lnTo>
                  <a:lnTo>
                    <a:pt x="13867" y="232962"/>
                  </a:lnTo>
                  <a:lnTo>
                    <a:pt x="30442" y="189476"/>
                  </a:lnTo>
                  <a:lnTo>
                    <a:pt x="52768" y="149207"/>
                  </a:lnTo>
                  <a:lnTo>
                    <a:pt x="80340" y="112663"/>
                  </a:lnTo>
                  <a:lnTo>
                    <a:pt x="112649" y="80351"/>
                  </a:lnTo>
                  <a:lnTo>
                    <a:pt x="149190" y="52776"/>
                  </a:lnTo>
                  <a:lnTo>
                    <a:pt x="189455" y="30447"/>
                  </a:lnTo>
                  <a:lnTo>
                    <a:pt x="232939" y="13870"/>
                  </a:lnTo>
                  <a:lnTo>
                    <a:pt x="279133" y="3552"/>
                  </a:lnTo>
                  <a:lnTo>
                    <a:pt x="327533" y="0"/>
                  </a:lnTo>
                  <a:lnTo>
                    <a:pt x="375942" y="3552"/>
                  </a:lnTo>
                  <a:lnTo>
                    <a:pt x="422142" y="13870"/>
                  </a:lnTo>
                  <a:lnTo>
                    <a:pt x="465625" y="30447"/>
                  </a:lnTo>
                  <a:lnTo>
                    <a:pt x="505886" y="52776"/>
                  </a:lnTo>
                  <a:lnTo>
                    <a:pt x="542420" y="80351"/>
                  </a:lnTo>
                  <a:lnTo>
                    <a:pt x="574721" y="112663"/>
                  </a:lnTo>
                  <a:lnTo>
                    <a:pt x="602283" y="149207"/>
                  </a:lnTo>
                  <a:lnTo>
                    <a:pt x="624600" y="189476"/>
                  </a:lnTo>
                  <a:lnTo>
                    <a:pt x="641167" y="232962"/>
                  </a:lnTo>
                  <a:lnTo>
                    <a:pt x="651478" y="279158"/>
                  </a:lnTo>
                  <a:lnTo>
                    <a:pt x="655027" y="327558"/>
                  </a:lnTo>
                  <a:lnTo>
                    <a:pt x="651478" y="375960"/>
                  </a:lnTo>
                  <a:lnTo>
                    <a:pt x="641167" y="422156"/>
                  </a:lnTo>
                  <a:lnTo>
                    <a:pt x="624600" y="465641"/>
                  </a:lnTo>
                  <a:lnTo>
                    <a:pt x="602283" y="505906"/>
                  </a:lnTo>
                  <a:lnTo>
                    <a:pt x="574721" y="542447"/>
                  </a:lnTo>
                  <a:lnTo>
                    <a:pt x="542420" y="574755"/>
                  </a:lnTo>
                  <a:lnTo>
                    <a:pt x="505886" y="602325"/>
                  </a:lnTo>
                  <a:lnTo>
                    <a:pt x="465625" y="624650"/>
                  </a:lnTo>
                  <a:lnTo>
                    <a:pt x="422142" y="641224"/>
                  </a:lnTo>
                  <a:lnTo>
                    <a:pt x="375942" y="651540"/>
                  </a:lnTo>
                  <a:lnTo>
                    <a:pt x="327533" y="655091"/>
                  </a:lnTo>
                  <a:lnTo>
                    <a:pt x="279133" y="651540"/>
                  </a:lnTo>
                  <a:lnTo>
                    <a:pt x="232939" y="641224"/>
                  </a:lnTo>
                  <a:lnTo>
                    <a:pt x="189455" y="624650"/>
                  </a:lnTo>
                  <a:lnTo>
                    <a:pt x="149190" y="602325"/>
                  </a:lnTo>
                  <a:lnTo>
                    <a:pt x="112649" y="574755"/>
                  </a:lnTo>
                  <a:lnTo>
                    <a:pt x="80340" y="542447"/>
                  </a:lnTo>
                  <a:lnTo>
                    <a:pt x="52768" y="505906"/>
                  </a:lnTo>
                  <a:lnTo>
                    <a:pt x="30442" y="465641"/>
                  </a:lnTo>
                  <a:lnTo>
                    <a:pt x="13867" y="422156"/>
                  </a:lnTo>
                  <a:lnTo>
                    <a:pt x="3551" y="375960"/>
                  </a:lnTo>
                  <a:lnTo>
                    <a:pt x="0" y="327558"/>
                  </a:lnTo>
                  <a:close/>
                </a:path>
              </a:pathLst>
            </a:custGeom>
            <a:ln w="25400">
              <a:solidFill>
                <a:srgbClr val="4AACC5"/>
              </a:solidFill>
            </a:ln>
          </p:spPr>
          <p:txBody>
            <a:bodyPr wrap="square" lIns="0" tIns="0" rIns="0" bIns="0" rtlCol="0"/>
            <a:lstStyle/>
            <a:p>
              <a:endParaRPr/>
            </a:p>
          </p:txBody>
        </p:sp>
      </p:grpSp>
      <p:sp>
        <p:nvSpPr>
          <p:cNvPr id="30" name="object 30"/>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31" name="object 31"/>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p:nvPr/>
        </p:nvSpPr>
        <p:spPr>
          <a:xfrm>
            <a:off x="773682" y="579831"/>
            <a:ext cx="4484118" cy="382156"/>
          </a:xfrm>
          <a:prstGeom prst="rect">
            <a:avLst/>
          </a:prstGeom>
        </p:spPr>
        <p:txBody>
          <a:bodyPr vert="horz" wrap="square" lIns="0" tIns="12700" rIns="0" bIns="0" rtlCol="0">
            <a:spAutoFit/>
          </a:bodyPr>
          <a:lstStyle/>
          <a:p>
            <a:pPr lvl="0" eaLnBrk="0" fontAlgn="base" hangingPunct="0">
              <a:spcBef>
                <a:spcPct val="0"/>
              </a:spcBef>
              <a:spcAft>
                <a:spcPct val="0"/>
              </a:spcAft>
            </a:pPr>
            <a:r>
              <a:rPr lang="en-US" altLang="en-US" sz="2400" b="1">
                <a:solidFill>
                  <a:schemeClr val="tx2"/>
                </a:solidFill>
                <a:latin typeface="+mj-lt"/>
              </a:rPr>
              <a:t>Components of Angular Router</a:t>
            </a:r>
          </a:p>
        </p:txBody>
      </p:sp>
      <p:sp>
        <p:nvSpPr>
          <p:cNvPr id="30" name="object 30"/>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31" name="object 31"/>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35" name="Rectangle 34"/>
          <p:cNvSpPr/>
          <p:nvPr/>
        </p:nvSpPr>
        <p:spPr>
          <a:xfrm>
            <a:off x="614073" y="1099604"/>
            <a:ext cx="8953626" cy="4524315"/>
          </a:xfrm>
          <a:prstGeom prst="rect">
            <a:avLst/>
          </a:prstGeom>
        </p:spPr>
        <p:txBody>
          <a:bodyPr wrap="square">
            <a:spAutoFit/>
          </a:bodyPr>
          <a:lstStyle/>
          <a:p>
            <a:pPr lvl="0" eaLnBrk="0" fontAlgn="base" hangingPunct="0">
              <a:spcBef>
                <a:spcPct val="0"/>
              </a:spcBef>
              <a:spcAft>
                <a:spcPct val="0"/>
              </a:spcAft>
            </a:pPr>
            <a:r>
              <a:rPr lang="en-US" altLang="en-US" b="1">
                <a:latin typeface="Montserrat"/>
              </a:rPr>
              <a:t>Router</a:t>
            </a:r>
          </a:p>
          <a:p>
            <a:pPr lvl="0" eaLnBrk="0" fontAlgn="base" hangingPunct="0">
              <a:spcBef>
                <a:spcPct val="0"/>
              </a:spcBef>
              <a:spcAft>
                <a:spcPct val="0"/>
              </a:spcAft>
            </a:pPr>
            <a:endParaRPr lang="en-US" altLang="en-US" b="1">
              <a:latin typeface="Montserrat"/>
            </a:endParaRPr>
          </a:p>
          <a:p>
            <a:pPr lvl="0" eaLnBrk="0" fontAlgn="base" hangingPunct="0">
              <a:spcBef>
                <a:spcPct val="0"/>
              </a:spcBef>
              <a:spcAft>
                <a:spcPct val="0"/>
              </a:spcAft>
            </a:pPr>
            <a:r>
              <a:rPr lang="en-US" altLang="en-US">
                <a:solidFill>
                  <a:srgbClr val="000000"/>
                </a:solidFill>
                <a:latin typeface="Source Sans Pro"/>
              </a:rPr>
              <a:t>An </a:t>
            </a:r>
            <a:r>
              <a:rPr lang="en-US" altLang="en-US" b="1">
                <a:solidFill>
                  <a:srgbClr val="000000"/>
                </a:solidFill>
                <a:latin typeface="Source Sans Pro"/>
              </a:rPr>
              <a:t>Angular Router</a:t>
            </a:r>
            <a:r>
              <a:rPr lang="en-US" altLang="en-US">
                <a:solidFill>
                  <a:srgbClr val="000000"/>
                </a:solidFill>
                <a:latin typeface="Source Sans Pro"/>
              </a:rPr>
              <a:t> is a service (</a:t>
            </a:r>
            <a:r>
              <a:rPr lang="en-US" altLang="en-US">
                <a:solidFill>
                  <a:srgbClr val="000000"/>
                </a:solidFill>
                <a:latin typeface="Source Sans Pro"/>
                <a:hlinkClick r:id="rId3"/>
              </a:rPr>
              <a:t>Angular Router API</a:t>
            </a:r>
            <a:r>
              <a:rPr lang="en-US" altLang="en-US">
                <a:solidFill>
                  <a:srgbClr val="000000"/>
                </a:solidFill>
                <a:latin typeface="Source Sans Pro"/>
              </a:rPr>
              <a:t>) that enables navigation from one component to the next component </a:t>
            </a:r>
          </a:p>
          <a:p>
            <a:pPr lvl="0" eaLnBrk="0" fontAlgn="base" hangingPunct="0">
              <a:spcBef>
                <a:spcPct val="0"/>
              </a:spcBef>
              <a:spcAft>
                <a:spcPct val="0"/>
              </a:spcAft>
            </a:pPr>
            <a:r>
              <a:rPr lang="en-US" altLang="en-US">
                <a:solidFill>
                  <a:srgbClr val="000000"/>
                </a:solidFill>
                <a:latin typeface="Source Sans Pro"/>
              </a:rPr>
              <a:t>as users perform application tasks like clicking on menus links, and buttons, or clicking on the back/forward button on the browser. </a:t>
            </a:r>
          </a:p>
          <a:p>
            <a:pPr lvl="0" eaLnBrk="0" fontAlgn="base" hangingPunct="0">
              <a:spcBef>
                <a:spcPct val="0"/>
              </a:spcBef>
              <a:spcAft>
                <a:spcPct val="0"/>
              </a:spcAft>
            </a:pPr>
            <a:endParaRPr lang="en-US" altLang="en-US" b="1">
              <a:latin typeface="Montserrat"/>
            </a:endParaRPr>
          </a:p>
          <a:p>
            <a:pPr lvl="0" eaLnBrk="0" fontAlgn="base" hangingPunct="0">
              <a:spcBef>
                <a:spcPct val="0"/>
              </a:spcBef>
              <a:spcAft>
                <a:spcPct val="0"/>
              </a:spcAft>
            </a:pPr>
            <a:r>
              <a:rPr lang="en-US" altLang="en-US" b="1">
                <a:latin typeface="Montserrat"/>
              </a:rPr>
              <a:t>Route</a:t>
            </a:r>
          </a:p>
          <a:p>
            <a:pPr lvl="0" eaLnBrk="0" fontAlgn="base" hangingPunct="0">
              <a:spcBef>
                <a:spcPct val="0"/>
              </a:spcBef>
              <a:spcAft>
                <a:spcPct val="0"/>
              </a:spcAft>
            </a:pPr>
            <a:r>
              <a:rPr lang="en-US" altLang="en-US" b="1">
                <a:solidFill>
                  <a:srgbClr val="000000"/>
                </a:solidFill>
                <a:latin typeface="Source Sans Pro"/>
              </a:rPr>
              <a:t>Every </a:t>
            </a:r>
            <a:r>
              <a:rPr lang="en-US" altLang="en-US" b="1">
                <a:solidFill>
                  <a:srgbClr val="000000"/>
                </a:solidFill>
                <a:latin typeface="-apple-system"/>
              </a:rPr>
              <a:t>Route</a:t>
            </a:r>
            <a:r>
              <a:rPr lang="en-US" altLang="en-US" b="1">
                <a:solidFill>
                  <a:srgbClr val="000000"/>
                </a:solidFill>
                <a:latin typeface="Source Sans Pro"/>
              </a:rPr>
              <a:t> consists of a </a:t>
            </a:r>
            <a:r>
              <a:rPr lang="en-US" altLang="en-US" b="1">
                <a:solidFill>
                  <a:srgbClr val="000000"/>
                </a:solidFill>
                <a:latin typeface="-apple-system"/>
              </a:rPr>
              <a:t>path</a:t>
            </a:r>
            <a:r>
              <a:rPr lang="en-US" altLang="en-US" b="1">
                <a:solidFill>
                  <a:srgbClr val="000000"/>
                </a:solidFill>
                <a:latin typeface="Source Sans Pro"/>
              </a:rPr>
              <a:t> and a component it is mapped to</a:t>
            </a:r>
            <a:r>
              <a:rPr lang="en-US" altLang="en-US">
                <a:solidFill>
                  <a:srgbClr val="000000"/>
                </a:solidFill>
                <a:latin typeface="Source Sans Pro"/>
              </a:rPr>
              <a:t>. </a:t>
            </a:r>
          </a:p>
          <a:p>
            <a:pPr lvl="0" eaLnBrk="0" fontAlgn="base" hangingPunct="0">
              <a:spcBef>
                <a:spcPct val="0"/>
              </a:spcBef>
              <a:spcAft>
                <a:spcPct val="0"/>
              </a:spcAft>
            </a:pPr>
            <a:endParaRPr lang="en-US" altLang="en-US">
              <a:solidFill>
                <a:srgbClr val="000000"/>
              </a:solidFill>
              <a:latin typeface="Source Sans Pro"/>
            </a:endParaRPr>
          </a:p>
          <a:p>
            <a:pPr lvl="0" eaLnBrk="0" fontAlgn="base" hangingPunct="0">
              <a:spcBef>
                <a:spcPct val="0"/>
              </a:spcBef>
              <a:spcAft>
                <a:spcPct val="0"/>
              </a:spcAft>
            </a:pPr>
            <a:r>
              <a:rPr lang="en-US" altLang="en-US" b="1">
                <a:latin typeface="Montserrat"/>
              </a:rPr>
              <a:t>Routes</a:t>
            </a:r>
          </a:p>
          <a:p>
            <a:pPr lvl="0" eaLnBrk="0" fontAlgn="base" hangingPunct="0">
              <a:spcBef>
                <a:spcPct val="0"/>
              </a:spcBef>
              <a:spcAft>
                <a:spcPct val="0"/>
              </a:spcAft>
            </a:pPr>
            <a:r>
              <a:rPr lang="en-US" altLang="en-US">
                <a:solidFill>
                  <a:srgbClr val="000000"/>
                </a:solidFill>
                <a:latin typeface="-apple-system"/>
              </a:rPr>
              <a:t>Routes</a:t>
            </a:r>
            <a:r>
              <a:rPr lang="en-US" altLang="en-US">
                <a:solidFill>
                  <a:srgbClr val="000000"/>
                </a:solidFill>
                <a:latin typeface="Source Sans Pro"/>
              </a:rPr>
              <a:t> is an array of </a:t>
            </a:r>
            <a:r>
              <a:rPr lang="en-US" altLang="en-US">
                <a:solidFill>
                  <a:srgbClr val="000000"/>
                </a:solidFill>
                <a:latin typeface="-apple-system"/>
              </a:rPr>
              <a:t>Route</a:t>
            </a:r>
            <a:r>
              <a:rPr lang="en-US" altLang="en-US">
                <a:solidFill>
                  <a:srgbClr val="000000"/>
                </a:solidFill>
                <a:latin typeface="Source Sans Pro"/>
              </a:rPr>
              <a:t> objects our application supports.</a:t>
            </a:r>
          </a:p>
          <a:p>
            <a:pPr lvl="0" eaLnBrk="0" fontAlgn="base" hangingPunct="0">
              <a:spcBef>
                <a:spcPct val="0"/>
              </a:spcBef>
              <a:spcAft>
                <a:spcPct val="0"/>
              </a:spcAft>
            </a:pPr>
            <a:endParaRPr lang="en-US" altLang="en-US" b="1">
              <a:latin typeface="Montserrat"/>
            </a:endParaRPr>
          </a:p>
          <a:p>
            <a:pPr lvl="0" eaLnBrk="0" fontAlgn="base" hangingPunct="0">
              <a:spcBef>
                <a:spcPct val="0"/>
              </a:spcBef>
              <a:spcAft>
                <a:spcPct val="0"/>
              </a:spcAft>
            </a:pPr>
            <a:r>
              <a:rPr lang="en-US" altLang="en-US" b="1" err="1">
                <a:latin typeface="Montserrat"/>
              </a:rPr>
              <a:t>RouterOutlet</a:t>
            </a:r>
            <a:endParaRPr lang="en-US" altLang="en-US" b="1">
              <a:latin typeface="Montserrat"/>
            </a:endParaRPr>
          </a:p>
          <a:p>
            <a:pPr lvl="0" eaLnBrk="0" fontAlgn="base" hangingPunct="0">
              <a:spcBef>
                <a:spcPct val="0"/>
              </a:spcBef>
              <a:spcAft>
                <a:spcPct val="0"/>
              </a:spcAft>
            </a:pPr>
            <a:r>
              <a:rPr lang="en-US" altLang="en-US">
                <a:solidFill>
                  <a:srgbClr val="000000"/>
                </a:solidFill>
                <a:latin typeface="Source Sans Pro"/>
              </a:rPr>
              <a:t>The </a:t>
            </a:r>
            <a:r>
              <a:rPr lang="en-US" altLang="en-US" err="1">
                <a:solidFill>
                  <a:srgbClr val="000000"/>
                </a:solidFill>
                <a:latin typeface="-apple-system"/>
              </a:rPr>
              <a:t>outerOutlet</a:t>
            </a:r>
            <a:r>
              <a:rPr lang="en-US" altLang="en-US">
                <a:solidFill>
                  <a:srgbClr val="000000"/>
                </a:solidFill>
                <a:latin typeface="Source Sans Pro"/>
              </a:rPr>
              <a:t> is a directive (&lt;router-outlet&gt;) that serves as a placeholder, where the </a:t>
            </a:r>
            <a:r>
              <a:rPr lang="en-US" altLang="en-US">
                <a:solidFill>
                  <a:srgbClr val="000000"/>
                </a:solidFill>
                <a:latin typeface="-apple-system"/>
              </a:rPr>
              <a:t>Router</a:t>
            </a:r>
            <a:r>
              <a:rPr lang="en-US" altLang="en-US">
                <a:solidFill>
                  <a:srgbClr val="000000"/>
                </a:solidFill>
                <a:latin typeface="Source Sans Pro"/>
              </a:rPr>
              <a:t> should display the view</a:t>
            </a:r>
            <a:endParaRPr lang="en-US" altLang="en-US" b="1">
              <a:latin typeface="Montserrat"/>
            </a:endParaRPr>
          </a:p>
        </p:txBody>
      </p:sp>
    </p:spTree>
    <p:extLst>
      <p:ext uri="{BB962C8B-B14F-4D97-AF65-F5344CB8AC3E}">
        <p14:creationId xmlns:p14="http://schemas.microsoft.com/office/powerpoint/2010/main" val="2829138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p:nvPr/>
        </p:nvSpPr>
        <p:spPr>
          <a:xfrm>
            <a:off x="773682" y="579831"/>
            <a:ext cx="4484118" cy="382156"/>
          </a:xfrm>
          <a:prstGeom prst="rect">
            <a:avLst/>
          </a:prstGeom>
        </p:spPr>
        <p:txBody>
          <a:bodyPr vert="horz" wrap="square" lIns="0" tIns="12700" rIns="0" bIns="0" rtlCol="0">
            <a:spAutoFit/>
          </a:bodyPr>
          <a:lstStyle/>
          <a:p>
            <a:pPr lvl="0" eaLnBrk="0" fontAlgn="base" hangingPunct="0">
              <a:spcBef>
                <a:spcPct val="0"/>
              </a:spcBef>
              <a:spcAft>
                <a:spcPct val="0"/>
              </a:spcAft>
            </a:pPr>
            <a:r>
              <a:rPr lang="en-US" altLang="en-US" sz="2400" b="1">
                <a:solidFill>
                  <a:schemeClr val="tx2"/>
                </a:solidFill>
                <a:latin typeface="+mj-lt"/>
              </a:rPr>
              <a:t>Components of Angular Router</a:t>
            </a:r>
          </a:p>
        </p:txBody>
      </p:sp>
      <p:sp>
        <p:nvSpPr>
          <p:cNvPr id="30" name="object 30"/>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31" name="object 31"/>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Rectangle 3"/>
          <p:cNvSpPr/>
          <p:nvPr/>
        </p:nvSpPr>
        <p:spPr>
          <a:xfrm>
            <a:off x="533400" y="1099604"/>
            <a:ext cx="8921367" cy="4247317"/>
          </a:xfrm>
          <a:prstGeom prst="rect">
            <a:avLst/>
          </a:prstGeom>
        </p:spPr>
        <p:txBody>
          <a:bodyPr wrap="square">
            <a:spAutoFit/>
          </a:bodyPr>
          <a:lstStyle/>
          <a:p>
            <a:pPr lvl="0" eaLnBrk="0" fontAlgn="base" hangingPunct="0">
              <a:spcBef>
                <a:spcPct val="0"/>
              </a:spcBef>
              <a:spcAft>
                <a:spcPct val="0"/>
              </a:spcAft>
            </a:pPr>
            <a:r>
              <a:rPr lang="en-US" altLang="en-US" b="1" err="1">
                <a:latin typeface="Montserrat"/>
              </a:rPr>
              <a:t>RouterLink</a:t>
            </a:r>
            <a:endParaRPr lang="en-US" altLang="en-US" b="1">
              <a:latin typeface="Montserrat"/>
            </a:endParaRPr>
          </a:p>
          <a:p>
            <a:pPr lvl="0" eaLnBrk="0" fontAlgn="base" hangingPunct="0">
              <a:spcBef>
                <a:spcPct val="0"/>
              </a:spcBef>
              <a:spcAft>
                <a:spcPct val="0"/>
              </a:spcAft>
            </a:pPr>
            <a:r>
              <a:rPr lang="en-US" altLang="en-US">
                <a:solidFill>
                  <a:srgbClr val="000000"/>
                </a:solidFill>
                <a:latin typeface="Source Sans Pro"/>
              </a:rPr>
              <a:t>The </a:t>
            </a:r>
            <a:r>
              <a:rPr lang="en-US" altLang="en-US" err="1">
                <a:solidFill>
                  <a:srgbClr val="000000"/>
                </a:solidFill>
                <a:latin typeface="-apple-system"/>
              </a:rPr>
              <a:t>RouterLink</a:t>
            </a:r>
            <a:r>
              <a:rPr lang="en-US" altLang="en-US">
                <a:solidFill>
                  <a:srgbClr val="000000"/>
                </a:solidFill>
                <a:latin typeface="Source Sans Pro"/>
              </a:rPr>
              <a:t> is a directive that binds the HTML element to a </a:t>
            </a:r>
            <a:r>
              <a:rPr lang="en-US" altLang="en-US">
                <a:solidFill>
                  <a:srgbClr val="000000"/>
                </a:solidFill>
                <a:latin typeface="-apple-system"/>
              </a:rPr>
              <a:t>Route</a:t>
            </a:r>
            <a:r>
              <a:rPr lang="en-US" altLang="en-US">
                <a:solidFill>
                  <a:srgbClr val="000000"/>
                </a:solidFill>
                <a:latin typeface="Source Sans Pro"/>
              </a:rPr>
              <a:t>. Clicking on the HTML element, which is bound to a </a:t>
            </a:r>
            <a:r>
              <a:rPr lang="en-US" altLang="en-US" err="1">
                <a:solidFill>
                  <a:srgbClr val="000000"/>
                </a:solidFill>
                <a:latin typeface="-apple-system"/>
              </a:rPr>
              <a:t>RouterLink</a:t>
            </a:r>
            <a:r>
              <a:rPr lang="en-US" altLang="en-US">
                <a:solidFill>
                  <a:srgbClr val="000000"/>
                </a:solidFill>
                <a:latin typeface="Source Sans Pro"/>
              </a:rPr>
              <a:t>, will </a:t>
            </a:r>
          </a:p>
          <a:p>
            <a:pPr lvl="0" eaLnBrk="0" fontAlgn="base" hangingPunct="0">
              <a:spcBef>
                <a:spcPct val="0"/>
              </a:spcBef>
              <a:spcAft>
                <a:spcPct val="0"/>
              </a:spcAft>
            </a:pPr>
            <a:r>
              <a:rPr lang="en-US" altLang="en-US">
                <a:solidFill>
                  <a:srgbClr val="000000"/>
                </a:solidFill>
                <a:latin typeface="Source Sans Pro"/>
              </a:rPr>
              <a:t>result in navigation to the </a:t>
            </a:r>
            <a:r>
              <a:rPr lang="en-US" altLang="en-US">
                <a:solidFill>
                  <a:srgbClr val="000000"/>
                </a:solidFill>
                <a:latin typeface="-apple-system"/>
              </a:rPr>
              <a:t>Route</a:t>
            </a:r>
            <a:r>
              <a:rPr lang="en-US" altLang="en-US">
                <a:solidFill>
                  <a:srgbClr val="000000"/>
                </a:solidFill>
                <a:latin typeface="Source Sans Pro"/>
              </a:rPr>
              <a:t>. </a:t>
            </a:r>
          </a:p>
          <a:p>
            <a:pPr lvl="0" eaLnBrk="0" fontAlgn="base" hangingPunct="0">
              <a:spcBef>
                <a:spcPct val="0"/>
              </a:spcBef>
              <a:spcAft>
                <a:spcPct val="0"/>
              </a:spcAft>
            </a:pPr>
            <a:endParaRPr lang="en-US" altLang="en-US" b="1">
              <a:solidFill>
                <a:srgbClr val="000000"/>
              </a:solidFill>
              <a:latin typeface="Source Sans Pro"/>
            </a:endParaRPr>
          </a:p>
          <a:p>
            <a:pPr lvl="0" eaLnBrk="0" fontAlgn="base" hangingPunct="0">
              <a:spcBef>
                <a:spcPct val="0"/>
              </a:spcBef>
              <a:spcAft>
                <a:spcPct val="0"/>
              </a:spcAft>
            </a:pPr>
            <a:r>
              <a:rPr lang="en-US" altLang="en-US" b="1" err="1">
                <a:latin typeface="Montserrat"/>
              </a:rPr>
              <a:t>RouterLinkActive</a:t>
            </a:r>
            <a:endParaRPr lang="en-US" altLang="en-US" b="1">
              <a:latin typeface="Montserrat"/>
            </a:endParaRPr>
          </a:p>
          <a:p>
            <a:pPr lvl="0" eaLnBrk="0" fontAlgn="base" hangingPunct="0">
              <a:spcBef>
                <a:spcPct val="0"/>
              </a:spcBef>
              <a:spcAft>
                <a:spcPct val="0"/>
              </a:spcAft>
            </a:pPr>
            <a:r>
              <a:rPr lang="en-US" altLang="en-US" err="1">
                <a:solidFill>
                  <a:srgbClr val="000000"/>
                </a:solidFill>
                <a:latin typeface="-apple-system"/>
              </a:rPr>
              <a:t>RouterLinkActive</a:t>
            </a:r>
            <a:r>
              <a:rPr lang="en-US" altLang="en-US">
                <a:solidFill>
                  <a:srgbClr val="000000"/>
                </a:solidFill>
                <a:latin typeface="Source Sans Pro"/>
              </a:rPr>
              <a:t> is a directive for adding or removing classes from an HTML element that is bound to a </a:t>
            </a:r>
            <a:r>
              <a:rPr lang="en-US" altLang="en-US" err="1">
                <a:solidFill>
                  <a:srgbClr val="000000"/>
                </a:solidFill>
                <a:latin typeface="-apple-system"/>
              </a:rPr>
              <a:t>RouterLink</a:t>
            </a:r>
            <a:r>
              <a:rPr lang="en-US" altLang="en-US">
                <a:solidFill>
                  <a:srgbClr val="000000"/>
                </a:solidFill>
                <a:latin typeface="Source Sans Pro"/>
              </a:rPr>
              <a:t>. </a:t>
            </a:r>
          </a:p>
          <a:p>
            <a:pPr lvl="0" eaLnBrk="0" fontAlgn="base" hangingPunct="0">
              <a:spcBef>
                <a:spcPct val="0"/>
              </a:spcBef>
              <a:spcAft>
                <a:spcPct val="0"/>
              </a:spcAft>
            </a:pPr>
            <a:r>
              <a:rPr lang="en-US" altLang="en-US" b="1" err="1">
                <a:latin typeface="Montserrat"/>
              </a:rPr>
              <a:t>ActivatedRoute</a:t>
            </a:r>
            <a:endParaRPr lang="en-US" altLang="en-US" b="1">
              <a:latin typeface="Montserrat"/>
            </a:endParaRPr>
          </a:p>
          <a:p>
            <a:pPr lvl="0" eaLnBrk="0" fontAlgn="base" hangingPunct="0">
              <a:spcBef>
                <a:spcPct val="0"/>
              </a:spcBef>
              <a:spcAft>
                <a:spcPct val="0"/>
              </a:spcAft>
            </a:pPr>
            <a:r>
              <a:rPr lang="en-US" altLang="en-US">
                <a:solidFill>
                  <a:srgbClr val="000000"/>
                </a:solidFill>
                <a:latin typeface="Source Sans Pro"/>
              </a:rPr>
              <a:t>The </a:t>
            </a:r>
            <a:r>
              <a:rPr lang="en-US" altLang="en-US" err="1">
                <a:solidFill>
                  <a:srgbClr val="000000"/>
                </a:solidFill>
                <a:latin typeface="-apple-system"/>
              </a:rPr>
              <a:t>ActivatedRoute</a:t>
            </a:r>
            <a:r>
              <a:rPr lang="en-US" altLang="en-US">
                <a:solidFill>
                  <a:srgbClr val="000000"/>
                </a:solidFill>
                <a:latin typeface="Source Sans Pro"/>
              </a:rPr>
              <a:t> is an object that represents the currently activated </a:t>
            </a:r>
            <a:r>
              <a:rPr lang="en-US" altLang="en-US">
                <a:solidFill>
                  <a:srgbClr val="000000"/>
                </a:solidFill>
                <a:latin typeface="-apple-system"/>
              </a:rPr>
              <a:t>route</a:t>
            </a:r>
            <a:r>
              <a:rPr lang="en-US" altLang="en-US">
                <a:solidFill>
                  <a:srgbClr val="000000"/>
                </a:solidFill>
                <a:latin typeface="Source Sans Pro"/>
              </a:rPr>
              <a:t> associated with the loaded Component.</a:t>
            </a:r>
            <a:endParaRPr lang="en-US" altLang="en-US" b="1">
              <a:latin typeface="Montserrat"/>
            </a:endParaRPr>
          </a:p>
          <a:p>
            <a:pPr lvl="0" eaLnBrk="0" fontAlgn="base" hangingPunct="0">
              <a:spcBef>
                <a:spcPct val="0"/>
              </a:spcBef>
              <a:spcAft>
                <a:spcPct val="0"/>
              </a:spcAft>
            </a:pPr>
            <a:r>
              <a:rPr lang="en-US" altLang="en-US" b="1" err="1">
                <a:latin typeface="Montserrat"/>
              </a:rPr>
              <a:t>RouterState</a:t>
            </a:r>
            <a:endParaRPr lang="en-US" altLang="en-US" b="1">
              <a:latin typeface="Montserrat"/>
            </a:endParaRPr>
          </a:p>
          <a:p>
            <a:pPr lvl="0" eaLnBrk="0" fontAlgn="base" hangingPunct="0">
              <a:spcBef>
                <a:spcPct val="0"/>
              </a:spcBef>
              <a:spcAft>
                <a:spcPct val="0"/>
              </a:spcAft>
            </a:pPr>
            <a:r>
              <a:rPr lang="en-US" altLang="en-US">
                <a:solidFill>
                  <a:srgbClr val="000000"/>
                </a:solidFill>
                <a:latin typeface="Source Sans Pro"/>
              </a:rPr>
              <a:t>The current state of the router includes a tree of the currently activated routes together with convenience methods for traversing the</a:t>
            </a:r>
          </a:p>
          <a:p>
            <a:pPr lvl="0" eaLnBrk="0" fontAlgn="base" hangingPunct="0">
              <a:spcBef>
                <a:spcPct val="0"/>
              </a:spcBef>
              <a:spcAft>
                <a:spcPct val="0"/>
              </a:spcAft>
            </a:pPr>
            <a:r>
              <a:rPr lang="en-US" altLang="en-US">
                <a:solidFill>
                  <a:srgbClr val="000000"/>
                </a:solidFill>
                <a:latin typeface="Source Sans Pro"/>
              </a:rPr>
              <a:t> route tree.</a:t>
            </a:r>
            <a:endParaRPr lang="en-US" altLang="en-US" b="1">
              <a:latin typeface="Montserrat"/>
            </a:endParaRPr>
          </a:p>
        </p:txBody>
      </p:sp>
    </p:spTree>
    <p:extLst>
      <p:ext uri="{BB962C8B-B14F-4D97-AF65-F5344CB8AC3E}">
        <p14:creationId xmlns:p14="http://schemas.microsoft.com/office/powerpoint/2010/main" val="504064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p:nvPr/>
        </p:nvSpPr>
        <p:spPr>
          <a:xfrm>
            <a:off x="773682" y="579831"/>
            <a:ext cx="4484118" cy="382156"/>
          </a:xfrm>
          <a:prstGeom prst="rect">
            <a:avLst/>
          </a:prstGeom>
        </p:spPr>
        <p:txBody>
          <a:bodyPr vert="horz" wrap="square" lIns="0" tIns="12700" rIns="0" bIns="0" rtlCol="0">
            <a:spAutoFit/>
          </a:bodyPr>
          <a:lstStyle/>
          <a:p>
            <a:pPr lvl="0" eaLnBrk="0" fontAlgn="base" hangingPunct="0">
              <a:spcBef>
                <a:spcPct val="0"/>
              </a:spcBef>
              <a:spcAft>
                <a:spcPct val="0"/>
              </a:spcAft>
            </a:pPr>
            <a:r>
              <a:rPr lang="en-US" altLang="en-US" sz="2400" b="1">
                <a:solidFill>
                  <a:schemeClr val="tx2"/>
                </a:solidFill>
                <a:latin typeface="+mj-lt"/>
              </a:rPr>
              <a:t>Components of Angular Router</a:t>
            </a:r>
          </a:p>
        </p:txBody>
      </p:sp>
      <p:sp>
        <p:nvSpPr>
          <p:cNvPr id="30" name="object 30"/>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31" name="object 31"/>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5" name="Rectangle 4"/>
          <p:cNvSpPr/>
          <p:nvPr/>
        </p:nvSpPr>
        <p:spPr>
          <a:xfrm>
            <a:off x="773682" y="998376"/>
            <a:ext cx="8751318" cy="3416320"/>
          </a:xfrm>
          <a:prstGeom prst="rect">
            <a:avLst/>
          </a:prstGeom>
        </p:spPr>
        <p:txBody>
          <a:bodyPr wrap="square">
            <a:spAutoFit/>
          </a:bodyPr>
          <a:lstStyle/>
          <a:p>
            <a:r>
              <a:rPr lang="en-US" b="1" u="sng">
                <a:solidFill>
                  <a:schemeClr val="tx2"/>
                </a:solidFill>
              </a:rPr>
              <a:t>Route Guards.</a:t>
            </a:r>
          </a:p>
          <a:p>
            <a:endParaRPr lang="en-US"/>
          </a:p>
          <a:p>
            <a:r>
              <a:rPr lang="en-US"/>
              <a:t>Angular route guards are interfaces provided by Angular which, when implemented, allow us to control the accessibility of a route based on conditions provided in class implementation of that interface.</a:t>
            </a:r>
          </a:p>
          <a:p>
            <a:endParaRPr lang="en-US"/>
          </a:p>
          <a:p>
            <a:r>
              <a:rPr lang="en-US"/>
              <a:t>types of Angular guards: </a:t>
            </a:r>
          </a:p>
          <a:p>
            <a:endParaRPr lang="en-US"/>
          </a:p>
          <a:p>
            <a:r>
              <a:rPr lang="en-US" err="1"/>
              <a:t>CanActivate</a:t>
            </a:r>
            <a:r>
              <a:rPr lang="en-US"/>
              <a:t>, </a:t>
            </a:r>
          </a:p>
          <a:p>
            <a:r>
              <a:rPr lang="en-US" err="1"/>
              <a:t>CanActivateChild</a:t>
            </a:r>
            <a:r>
              <a:rPr lang="en-US"/>
              <a:t>, </a:t>
            </a:r>
          </a:p>
          <a:p>
            <a:r>
              <a:rPr lang="en-US" err="1"/>
              <a:t>CanLoad</a:t>
            </a:r>
            <a:r>
              <a:rPr lang="en-US"/>
              <a:t>, </a:t>
            </a:r>
          </a:p>
          <a:p>
            <a:r>
              <a:rPr lang="en-US" err="1"/>
              <a:t>CanDeactivate</a:t>
            </a:r>
            <a:r>
              <a:rPr lang="en-US"/>
              <a:t> </a:t>
            </a:r>
          </a:p>
        </p:txBody>
      </p:sp>
    </p:spTree>
    <p:extLst>
      <p:ext uri="{BB962C8B-B14F-4D97-AF65-F5344CB8AC3E}">
        <p14:creationId xmlns:p14="http://schemas.microsoft.com/office/powerpoint/2010/main" val="607669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3" y="579831"/>
            <a:ext cx="2315845" cy="300355"/>
          </a:xfrm>
          <a:prstGeom prst="rect">
            <a:avLst/>
          </a:prstGeom>
        </p:spPr>
        <p:txBody>
          <a:bodyPr vert="horz" wrap="square" lIns="0" tIns="12700" rIns="0" bIns="0" rtlCol="0">
            <a:spAutoFit/>
          </a:bodyPr>
          <a:lstStyle/>
          <a:p>
            <a:pPr marL="12700">
              <a:lnSpc>
                <a:spcPct val="100000"/>
              </a:lnSpc>
              <a:spcBef>
                <a:spcPts val="100"/>
              </a:spcBef>
            </a:pPr>
            <a:r>
              <a:rPr sz="1800" b="1">
                <a:latin typeface="Tahoma"/>
                <a:cs typeface="Tahoma"/>
              </a:rPr>
              <a:t>How</a:t>
            </a:r>
            <a:r>
              <a:rPr sz="1800" b="1" spc="-55">
                <a:latin typeface="Tahoma"/>
                <a:cs typeface="Tahoma"/>
              </a:rPr>
              <a:t> </a:t>
            </a:r>
            <a:r>
              <a:rPr sz="1800" b="1" spc="-5">
                <a:latin typeface="Tahoma"/>
                <a:cs typeface="Tahoma"/>
              </a:rPr>
              <a:t>Routing</a:t>
            </a:r>
            <a:r>
              <a:rPr sz="1800" b="1" spc="-30">
                <a:latin typeface="Tahoma"/>
                <a:cs typeface="Tahoma"/>
              </a:rPr>
              <a:t> </a:t>
            </a:r>
            <a:r>
              <a:rPr sz="1800" b="1" spc="-5">
                <a:latin typeface="Tahoma"/>
                <a:cs typeface="Tahoma"/>
              </a:rPr>
              <a:t>Works</a:t>
            </a:r>
            <a:endParaRPr sz="1800">
              <a:latin typeface="Tahoma"/>
              <a:cs typeface="Tahoma"/>
            </a:endParaRPr>
          </a:p>
        </p:txBody>
      </p:sp>
      <p:pic>
        <p:nvPicPr>
          <p:cNvPr id="3" name="object 3"/>
          <p:cNvPicPr/>
          <p:nvPr/>
        </p:nvPicPr>
        <p:blipFill>
          <a:blip r:embed="rId2" cstate="print"/>
          <a:stretch>
            <a:fillRect/>
          </a:stretch>
        </p:blipFill>
        <p:spPr>
          <a:xfrm>
            <a:off x="687602" y="1231746"/>
            <a:ext cx="8931295" cy="3655366"/>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3" y="579831"/>
            <a:ext cx="2315845" cy="300355"/>
          </a:xfrm>
          <a:prstGeom prst="rect">
            <a:avLst/>
          </a:prstGeom>
        </p:spPr>
        <p:txBody>
          <a:bodyPr vert="horz" wrap="square" lIns="0" tIns="12700" rIns="0" bIns="0" rtlCol="0">
            <a:spAutoFit/>
          </a:bodyPr>
          <a:lstStyle/>
          <a:p>
            <a:pPr marL="12700">
              <a:lnSpc>
                <a:spcPct val="100000"/>
              </a:lnSpc>
              <a:spcBef>
                <a:spcPts val="100"/>
              </a:spcBef>
            </a:pPr>
            <a:r>
              <a:rPr sz="1800" b="1">
                <a:latin typeface="Tahoma"/>
                <a:cs typeface="Tahoma"/>
              </a:rPr>
              <a:t>How</a:t>
            </a:r>
            <a:r>
              <a:rPr sz="1800" b="1" spc="-55">
                <a:latin typeface="Tahoma"/>
                <a:cs typeface="Tahoma"/>
              </a:rPr>
              <a:t> </a:t>
            </a:r>
            <a:r>
              <a:rPr sz="1800" b="1" spc="-5">
                <a:latin typeface="Tahoma"/>
                <a:cs typeface="Tahoma"/>
              </a:rPr>
              <a:t>Routing</a:t>
            </a:r>
            <a:r>
              <a:rPr sz="1800" b="1" spc="-30">
                <a:latin typeface="Tahoma"/>
                <a:cs typeface="Tahoma"/>
              </a:rPr>
              <a:t> </a:t>
            </a:r>
            <a:r>
              <a:rPr sz="1800" b="1" spc="-5">
                <a:latin typeface="Tahoma"/>
                <a:cs typeface="Tahoma"/>
              </a:rPr>
              <a:t>Works</a:t>
            </a:r>
            <a:endParaRPr sz="1800">
              <a:latin typeface="Tahoma"/>
              <a:cs typeface="Tahoma"/>
            </a:endParaRPr>
          </a:p>
        </p:txBody>
      </p:sp>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pic>
        <p:nvPicPr>
          <p:cNvPr id="6" name="Picture 5"/>
          <p:cNvPicPr>
            <a:picLocks noChangeAspect="1"/>
          </p:cNvPicPr>
          <p:nvPr/>
        </p:nvPicPr>
        <p:blipFill>
          <a:blip r:embed="rId3"/>
          <a:stretch>
            <a:fillRect/>
          </a:stretch>
        </p:blipFill>
        <p:spPr>
          <a:xfrm>
            <a:off x="1143000" y="1318530"/>
            <a:ext cx="7239000" cy="3657600"/>
          </a:xfrm>
          <a:prstGeom prst="rect">
            <a:avLst/>
          </a:prstGeom>
        </p:spPr>
      </p:pic>
    </p:spTree>
    <p:extLst>
      <p:ext uri="{BB962C8B-B14F-4D97-AF65-F5344CB8AC3E}">
        <p14:creationId xmlns:p14="http://schemas.microsoft.com/office/powerpoint/2010/main" val="1275533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3" y="579831"/>
            <a:ext cx="4331717" cy="289823"/>
          </a:xfrm>
          <a:prstGeom prst="rect">
            <a:avLst/>
          </a:prstGeom>
        </p:spPr>
        <p:txBody>
          <a:bodyPr vert="horz" wrap="square" lIns="0" tIns="12700" rIns="0" bIns="0" rtlCol="0">
            <a:spAutoFit/>
          </a:bodyPr>
          <a:lstStyle/>
          <a:p>
            <a:pPr marL="12700">
              <a:lnSpc>
                <a:spcPct val="100000"/>
              </a:lnSpc>
              <a:spcBef>
                <a:spcPts val="100"/>
              </a:spcBef>
            </a:pPr>
            <a:r>
              <a:rPr sz="1800" b="1">
                <a:latin typeface="Tahoma"/>
                <a:cs typeface="Tahoma"/>
              </a:rPr>
              <a:t>How</a:t>
            </a:r>
            <a:r>
              <a:rPr sz="1800" b="1" spc="-55">
                <a:latin typeface="Tahoma"/>
                <a:cs typeface="Tahoma"/>
              </a:rPr>
              <a:t> </a:t>
            </a:r>
            <a:r>
              <a:rPr sz="1800" b="1" spc="-5">
                <a:latin typeface="Tahoma"/>
                <a:cs typeface="Tahoma"/>
              </a:rPr>
              <a:t>Rou</a:t>
            </a:r>
            <a:r>
              <a:rPr lang="en-US" b="1" spc="-5">
                <a:latin typeface="Tahoma"/>
                <a:cs typeface="Tahoma"/>
              </a:rPr>
              <a:t>te Guards</a:t>
            </a:r>
            <a:r>
              <a:rPr sz="1800" b="1" spc="-30">
                <a:latin typeface="Tahoma"/>
                <a:cs typeface="Tahoma"/>
              </a:rPr>
              <a:t> </a:t>
            </a:r>
            <a:r>
              <a:rPr sz="1800" b="1" spc="-5">
                <a:latin typeface="Tahoma"/>
                <a:cs typeface="Tahoma"/>
              </a:rPr>
              <a:t>Works</a:t>
            </a:r>
            <a:endParaRPr sz="1800">
              <a:latin typeface="Tahoma"/>
              <a:cs typeface="Tahoma"/>
            </a:endParaRPr>
          </a:p>
        </p:txBody>
      </p:sp>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pic>
        <p:nvPicPr>
          <p:cNvPr id="6" name="Picture 5"/>
          <p:cNvPicPr>
            <a:picLocks noChangeAspect="1"/>
          </p:cNvPicPr>
          <p:nvPr/>
        </p:nvPicPr>
        <p:blipFill>
          <a:blip r:embed="rId3"/>
          <a:stretch>
            <a:fillRect/>
          </a:stretch>
        </p:blipFill>
        <p:spPr>
          <a:xfrm>
            <a:off x="1828800" y="1231900"/>
            <a:ext cx="6019800" cy="3781425"/>
          </a:xfrm>
          <a:prstGeom prst="rect">
            <a:avLst/>
          </a:prstGeom>
        </p:spPr>
      </p:pic>
    </p:spTree>
    <p:extLst>
      <p:ext uri="{BB962C8B-B14F-4D97-AF65-F5344CB8AC3E}">
        <p14:creationId xmlns:p14="http://schemas.microsoft.com/office/powerpoint/2010/main" val="1087156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3" y="579831"/>
            <a:ext cx="862965" cy="300355"/>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000000"/>
                </a:solidFill>
                <a:latin typeface="Tahoma"/>
                <a:cs typeface="Tahoma"/>
              </a:rPr>
              <a:t>Se</a:t>
            </a:r>
            <a:r>
              <a:rPr sz="1800" b="1" spc="-10">
                <a:solidFill>
                  <a:srgbClr val="000000"/>
                </a:solidFill>
                <a:latin typeface="Tahoma"/>
                <a:cs typeface="Tahoma"/>
              </a:rPr>
              <a:t>r</a:t>
            </a:r>
            <a:r>
              <a:rPr sz="1800" b="1">
                <a:solidFill>
                  <a:srgbClr val="000000"/>
                </a:solidFill>
                <a:latin typeface="Tahoma"/>
                <a:cs typeface="Tahoma"/>
              </a:rPr>
              <a:t>vi</a:t>
            </a:r>
            <a:r>
              <a:rPr sz="1800" b="1" spc="-5">
                <a:solidFill>
                  <a:srgbClr val="000000"/>
                </a:solidFill>
                <a:latin typeface="Tahoma"/>
                <a:cs typeface="Tahoma"/>
              </a:rPr>
              <a:t>c</a:t>
            </a:r>
            <a:r>
              <a:rPr sz="1800" b="1">
                <a:solidFill>
                  <a:srgbClr val="000000"/>
                </a:solidFill>
                <a:latin typeface="Tahoma"/>
                <a:cs typeface="Tahoma"/>
              </a:rPr>
              <a:t>e</a:t>
            </a:r>
            <a:endParaRPr sz="1800">
              <a:latin typeface="Tahoma"/>
              <a:cs typeface="Tahoma"/>
            </a:endParaRPr>
          </a:p>
        </p:txBody>
      </p:sp>
      <p:sp>
        <p:nvSpPr>
          <p:cNvPr id="5" name="object 5"/>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6" name="object 6"/>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object 4"/>
          <p:cNvSpPr txBox="1"/>
          <p:nvPr/>
        </p:nvSpPr>
        <p:spPr>
          <a:xfrm>
            <a:off x="914400" y="1079500"/>
            <a:ext cx="7257796" cy="3293849"/>
          </a:xfrm>
          <a:prstGeom prst="rect">
            <a:avLst/>
          </a:prstGeom>
        </p:spPr>
        <p:txBody>
          <a:bodyPr vert="horz" wrap="square" lIns="0" tIns="61594" rIns="0" bIns="0" rtlCol="0">
            <a:spAutoFit/>
          </a:bodyPr>
          <a:lstStyle/>
          <a:p>
            <a:pPr marL="829310" lvl="1" indent="-314325">
              <a:lnSpc>
                <a:spcPct val="100000"/>
              </a:lnSpc>
              <a:spcBef>
                <a:spcPts val="335"/>
              </a:spcBef>
              <a:buFont typeface="Arial MT"/>
              <a:buChar char="–"/>
              <a:tabLst>
                <a:tab pos="829310" algn="l"/>
                <a:tab pos="829944" algn="l"/>
              </a:tabLst>
            </a:pPr>
            <a:r>
              <a:rPr lang="en-US" sz="2000" spc="-5">
                <a:solidFill>
                  <a:srgbClr val="FF0000"/>
                </a:solidFill>
                <a:latin typeface="Tahoma"/>
                <a:cs typeface="Tahoma"/>
              </a:rPr>
              <a:t>A service is anything that an application needs to complete a certain task or to carry out an operation. It can be any value, a function or a feature that the app needs. </a:t>
            </a:r>
          </a:p>
          <a:p>
            <a:pPr marL="829310" lvl="1" indent="-314325">
              <a:lnSpc>
                <a:spcPct val="100000"/>
              </a:lnSpc>
              <a:spcBef>
                <a:spcPts val="335"/>
              </a:spcBef>
              <a:buFont typeface="Arial MT"/>
              <a:buChar char="–"/>
              <a:tabLst>
                <a:tab pos="829310" algn="l"/>
                <a:tab pos="829944" algn="l"/>
              </a:tabLst>
            </a:pPr>
            <a:endParaRPr lang="en-US" sz="2000" spc="-5">
              <a:solidFill>
                <a:srgbClr val="FF0000"/>
              </a:solidFill>
              <a:latin typeface="Tahoma"/>
              <a:cs typeface="Tahoma"/>
            </a:endParaRPr>
          </a:p>
          <a:p>
            <a:pPr marL="829310" lvl="1" indent="-314325">
              <a:lnSpc>
                <a:spcPct val="100000"/>
              </a:lnSpc>
              <a:spcBef>
                <a:spcPts val="335"/>
              </a:spcBef>
              <a:buFont typeface="Arial MT"/>
              <a:buChar char="–"/>
              <a:tabLst>
                <a:tab pos="829310" algn="l"/>
                <a:tab pos="829944" algn="l"/>
              </a:tabLst>
            </a:pPr>
            <a:r>
              <a:rPr lang="en-US" sz="2000" spc="-5">
                <a:solidFill>
                  <a:srgbClr val="FF0000"/>
                </a:solidFill>
                <a:latin typeface="Tahoma"/>
                <a:cs typeface="Tahoma"/>
              </a:rPr>
              <a:t>A service class is just another Type Script class but it has very defined and narrow function. </a:t>
            </a:r>
          </a:p>
          <a:p>
            <a:pPr marL="829310" lvl="1" indent="-314325">
              <a:lnSpc>
                <a:spcPct val="100000"/>
              </a:lnSpc>
              <a:spcBef>
                <a:spcPts val="335"/>
              </a:spcBef>
              <a:buFont typeface="Arial MT"/>
              <a:buChar char="–"/>
              <a:tabLst>
                <a:tab pos="829310" algn="l"/>
                <a:tab pos="829944" algn="l"/>
              </a:tabLst>
            </a:pPr>
            <a:endParaRPr lang="en-US" sz="2000" spc="-5">
              <a:solidFill>
                <a:srgbClr val="FF0000"/>
              </a:solidFill>
              <a:latin typeface="Tahoma"/>
              <a:cs typeface="Tahoma"/>
            </a:endParaRPr>
          </a:p>
          <a:p>
            <a:pPr marL="829310" lvl="1" indent="-314325">
              <a:lnSpc>
                <a:spcPct val="100000"/>
              </a:lnSpc>
              <a:spcBef>
                <a:spcPts val="335"/>
              </a:spcBef>
              <a:buFont typeface="Arial MT"/>
              <a:buChar char="–"/>
              <a:tabLst>
                <a:tab pos="829310" algn="l"/>
                <a:tab pos="829944" algn="l"/>
              </a:tabLst>
            </a:pPr>
            <a:r>
              <a:rPr lang="en-US" sz="2000" spc="-5">
                <a:solidFill>
                  <a:srgbClr val="FF0000"/>
                </a:solidFill>
                <a:latin typeface="Tahoma"/>
                <a:cs typeface="Tahoma"/>
              </a:rPr>
              <a:t>Services can be used to share the code across multiple components of the application.</a:t>
            </a:r>
          </a:p>
        </p:txBody>
      </p:sp>
    </p:spTree>
    <p:extLst>
      <p:ext uri="{BB962C8B-B14F-4D97-AF65-F5344CB8AC3E}">
        <p14:creationId xmlns:p14="http://schemas.microsoft.com/office/powerpoint/2010/main" val="3411409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3" y="579831"/>
            <a:ext cx="862965" cy="300355"/>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000000"/>
                </a:solidFill>
                <a:latin typeface="Tahoma"/>
                <a:cs typeface="Tahoma"/>
              </a:rPr>
              <a:t>Se</a:t>
            </a:r>
            <a:r>
              <a:rPr sz="1800" b="1" spc="-10">
                <a:solidFill>
                  <a:srgbClr val="000000"/>
                </a:solidFill>
                <a:latin typeface="Tahoma"/>
                <a:cs typeface="Tahoma"/>
              </a:rPr>
              <a:t>r</a:t>
            </a:r>
            <a:r>
              <a:rPr sz="1800" b="1">
                <a:solidFill>
                  <a:srgbClr val="000000"/>
                </a:solidFill>
                <a:latin typeface="Tahoma"/>
                <a:cs typeface="Tahoma"/>
              </a:rPr>
              <a:t>vi</a:t>
            </a:r>
            <a:r>
              <a:rPr sz="1800" b="1" spc="-5">
                <a:solidFill>
                  <a:srgbClr val="000000"/>
                </a:solidFill>
                <a:latin typeface="Tahoma"/>
                <a:cs typeface="Tahoma"/>
              </a:rPr>
              <a:t>c</a:t>
            </a:r>
            <a:r>
              <a:rPr sz="1800" b="1">
                <a:solidFill>
                  <a:srgbClr val="000000"/>
                </a:solidFill>
                <a:latin typeface="Tahoma"/>
                <a:cs typeface="Tahoma"/>
              </a:rPr>
              <a:t>e</a:t>
            </a:r>
            <a:endParaRPr sz="1800">
              <a:latin typeface="Tahoma"/>
              <a:cs typeface="Tahoma"/>
            </a:endParaRPr>
          </a:p>
        </p:txBody>
      </p:sp>
      <p:sp>
        <p:nvSpPr>
          <p:cNvPr id="5" name="object 5"/>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6" name="object 6"/>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object 4"/>
          <p:cNvSpPr txBox="1"/>
          <p:nvPr/>
        </p:nvSpPr>
        <p:spPr>
          <a:xfrm>
            <a:off x="1676400" y="1155700"/>
            <a:ext cx="4869180" cy="1379220"/>
          </a:xfrm>
          <a:prstGeom prst="rect">
            <a:avLst/>
          </a:prstGeom>
        </p:spPr>
        <p:txBody>
          <a:bodyPr vert="horz" wrap="square" lIns="0" tIns="61594" rIns="0" bIns="0" rtlCol="0">
            <a:spAutoFit/>
          </a:bodyPr>
          <a:lstStyle/>
          <a:p>
            <a:pPr marL="390525" indent="-378460">
              <a:lnSpc>
                <a:spcPct val="100000"/>
              </a:lnSpc>
              <a:spcBef>
                <a:spcPts val="484"/>
              </a:spcBef>
              <a:buFont typeface="Arial MT"/>
              <a:buChar char="•"/>
              <a:tabLst>
                <a:tab pos="390525" algn="l"/>
                <a:tab pos="391160" algn="l"/>
              </a:tabLst>
            </a:pPr>
            <a:r>
              <a:rPr sz="1600" spc="-5">
                <a:latin typeface="Tahoma"/>
                <a:cs typeface="Tahoma"/>
              </a:rPr>
              <a:t>Class</a:t>
            </a:r>
            <a:r>
              <a:rPr sz="1600" spc="-10">
                <a:latin typeface="Tahoma"/>
                <a:cs typeface="Tahoma"/>
              </a:rPr>
              <a:t> with focused</a:t>
            </a:r>
            <a:r>
              <a:rPr sz="1600" spc="20">
                <a:latin typeface="Tahoma"/>
                <a:cs typeface="Tahoma"/>
              </a:rPr>
              <a:t> </a:t>
            </a:r>
            <a:r>
              <a:rPr sz="1600" spc="-5">
                <a:latin typeface="Tahoma"/>
                <a:cs typeface="Tahoma"/>
              </a:rPr>
              <a:t>purpose</a:t>
            </a:r>
            <a:endParaRPr sz="1600">
              <a:latin typeface="Tahoma"/>
              <a:cs typeface="Tahoma"/>
            </a:endParaRPr>
          </a:p>
          <a:p>
            <a:pPr marL="390525" indent="-378460">
              <a:lnSpc>
                <a:spcPct val="100000"/>
              </a:lnSpc>
              <a:spcBef>
                <a:spcPts val="385"/>
              </a:spcBef>
              <a:buFont typeface="Arial MT"/>
              <a:buChar char="•"/>
              <a:tabLst>
                <a:tab pos="390525" algn="l"/>
                <a:tab pos="391160" algn="l"/>
              </a:tabLst>
            </a:pPr>
            <a:r>
              <a:rPr sz="1600" spc="-5">
                <a:latin typeface="Tahoma"/>
                <a:cs typeface="Tahoma"/>
              </a:rPr>
              <a:t>Used</a:t>
            </a:r>
            <a:r>
              <a:rPr sz="1600" spc="-50">
                <a:latin typeface="Tahoma"/>
                <a:cs typeface="Tahoma"/>
              </a:rPr>
              <a:t> </a:t>
            </a:r>
            <a:r>
              <a:rPr sz="1600" spc="-5">
                <a:latin typeface="Tahoma"/>
                <a:cs typeface="Tahoma"/>
              </a:rPr>
              <a:t>to:</a:t>
            </a:r>
            <a:endParaRPr sz="1600">
              <a:latin typeface="Tahoma"/>
              <a:cs typeface="Tahoma"/>
            </a:endParaRPr>
          </a:p>
          <a:p>
            <a:pPr marL="829310" lvl="1" indent="-314325">
              <a:lnSpc>
                <a:spcPct val="100000"/>
              </a:lnSpc>
              <a:spcBef>
                <a:spcPts val="330"/>
              </a:spcBef>
              <a:buFont typeface="Arial MT"/>
              <a:buChar char="–"/>
              <a:tabLst>
                <a:tab pos="829310" algn="l"/>
                <a:tab pos="829944" algn="l"/>
              </a:tabLst>
            </a:pPr>
            <a:r>
              <a:rPr sz="1400">
                <a:latin typeface="Tahoma"/>
                <a:cs typeface="Tahoma"/>
              </a:rPr>
              <a:t>Implement</a:t>
            </a:r>
            <a:r>
              <a:rPr sz="1400" spc="-40">
                <a:latin typeface="Tahoma"/>
                <a:cs typeface="Tahoma"/>
              </a:rPr>
              <a:t> </a:t>
            </a:r>
            <a:r>
              <a:rPr sz="1400" spc="-5">
                <a:latin typeface="Tahoma"/>
                <a:cs typeface="Tahoma"/>
              </a:rPr>
              <a:t>functionality</a:t>
            </a:r>
            <a:r>
              <a:rPr sz="1400" spc="-15">
                <a:latin typeface="Tahoma"/>
                <a:cs typeface="Tahoma"/>
              </a:rPr>
              <a:t> </a:t>
            </a:r>
            <a:r>
              <a:rPr sz="1400">
                <a:latin typeface="Tahoma"/>
                <a:cs typeface="Tahoma"/>
              </a:rPr>
              <a:t>independent</a:t>
            </a:r>
            <a:r>
              <a:rPr sz="1400" spc="-50">
                <a:latin typeface="Tahoma"/>
                <a:cs typeface="Tahoma"/>
              </a:rPr>
              <a:t> </a:t>
            </a:r>
            <a:r>
              <a:rPr sz="1400">
                <a:latin typeface="Tahoma"/>
                <a:cs typeface="Tahoma"/>
              </a:rPr>
              <a:t>of</a:t>
            </a:r>
            <a:r>
              <a:rPr sz="1400" spc="-15">
                <a:latin typeface="Tahoma"/>
                <a:cs typeface="Tahoma"/>
              </a:rPr>
              <a:t> </a:t>
            </a:r>
            <a:r>
              <a:rPr sz="1400">
                <a:latin typeface="Tahoma"/>
                <a:cs typeface="Tahoma"/>
              </a:rPr>
              <a:t>component</a:t>
            </a:r>
          </a:p>
          <a:p>
            <a:pPr marL="829310" lvl="1" indent="-314325">
              <a:lnSpc>
                <a:spcPct val="100000"/>
              </a:lnSpc>
              <a:spcBef>
                <a:spcPts val="340"/>
              </a:spcBef>
              <a:buFont typeface="Arial MT"/>
              <a:buChar char="–"/>
              <a:tabLst>
                <a:tab pos="829310" algn="l"/>
                <a:tab pos="829944" algn="l"/>
              </a:tabLst>
            </a:pPr>
            <a:r>
              <a:rPr sz="1400" spc="-10">
                <a:latin typeface="Tahoma"/>
                <a:cs typeface="Tahoma"/>
              </a:rPr>
              <a:t>Share </a:t>
            </a:r>
            <a:r>
              <a:rPr sz="1400">
                <a:latin typeface="Tahoma"/>
                <a:cs typeface="Tahoma"/>
              </a:rPr>
              <a:t>data</a:t>
            </a:r>
            <a:r>
              <a:rPr sz="1400" spc="-20">
                <a:latin typeface="Tahoma"/>
                <a:cs typeface="Tahoma"/>
              </a:rPr>
              <a:t> </a:t>
            </a:r>
            <a:r>
              <a:rPr sz="1400">
                <a:latin typeface="Tahoma"/>
                <a:cs typeface="Tahoma"/>
              </a:rPr>
              <a:t>or</a:t>
            </a:r>
            <a:r>
              <a:rPr sz="1400" spc="-15">
                <a:latin typeface="Tahoma"/>
                <a:cs typeface="Tahoma"/>
              </a:rPr>
              <a:t> </a:t>
            </a:r>
            <a:r>
              <a:rPr sz="1400">
                <a:latin typeface="Tahoma"/>
                <a:cs typeface="Tahoma"/>
              </a:rPr>
              <a:t>logic</a:t>
            </a:r>
            <a:r>
              <a:rPr sz="1400" spc="-15">
                <a:latin typeface="Tahoma"/>
                <a:cs typeface="Tahoma"/>
              </a:rPr>
              <a:t> </a:t>
            </a:r>
            <a:r>
              <a:rPr sz="1400" spc="-5">
                <a:latin typeface="Tahoma"/>
                <a:cs typeface="Tahoma"/>
              </a:rPr>
              <a:t>across </a:t>
            </a:r>
            <a:r>
              <a:rPr sz="1400">
                <a:latin typeface="Tahoma"/>
                <a:cs typeface="Tahoma"/>
              </a:rPr>
              <a:t>components</a:t>
            </a:r>
          </a:p>
          <a:p>
            <a:pPr marL="829310" lvl="1" indent="-314325">
              <a:lnSpc>
                <a:spcPct val="100000"/>
              </a:lnSpc>
              <a:spcBef>
                <a:spcPts val="335"/>
              </a:spcBef>
              <a:buFont typeface="Arial MT"/>
              <a:buChar char="–"/>
              <a:tabLst>
                <a:tab pos="829310" algn="l"/>
                <a:tab pos="829944" algn="l"/>
              </a:tabLst>
            </a:pPr>
            <a:r>
              <a:rPr sz="1400">
                <a:latin typeface="Tahoma"/>
                <a:cs typeface="Tahoma"/>
              </a:rPr>
              <a:t>Encapsulate</a:t>
            </a:r>
            <a:r>
              <a:rPr sz="1400" spc="-25">
                <a:latin typeface="Tahoma"/>
                <a:cs typeface="Tahoma"/>
              </a:rPr>
              <a:t> </a:t>
            </a:r>
            <a:r>
              <a:rPr sz="1400" spc="-5">
                <a:latin typeface="Tahoma"/>
                <a:cs typeface="Tahoma"/>
              </a:rPr>
              <a:t>external</a:t>
            </a:r>
            <a:r>
              <a:rPr sz="1400" spc="-30">
                <a:latin typeface="Tahoma"/>
                <a:cs typeface="Tahoma"/>
              </a:rPr>
              <a:t> </a:t>
            </a:r>
            <a:r>
              <a:rPr sz="1400" spc="-5">
                <a:latin typeface="Tahoma"/>
                <a:cs typeface="Tahoma"/>
              </a:rPr>
              <a:t>interactions</a:t>
            </a:r>
            <a:r>
              <a:rPr sz="1400" spc="-35">
                <a:latin typeface="Tahoma"/>
                <a:cs typeface="Tahoma"/>
              </a:rPr>
              <a:t> </a:t>
            </a:r>
            <a:r>
              <a:rPr sz="1400" spc="-5">
                <a:latin typeface="Tahoma"/>
                <a:cs typeface="Tahoma"/>
              </a:rPr>
              <a:t>like</a:t>
            </a:r>
            <a:r>
              <a:rPr sz="1400">
                <a:latin typeface="Tahoma"/>
                <a:cs typeface="Tahoma"/>
              </a:rPr>
              <a:t> data</a:t>
            </a:r>
            <a:r>
              <a:rPr sz="1400" spc="-15">
                <a:latin typeface="Tahoma"/>
                <a:cs typeface="Tahoma"/>
              </a:rPr>
              <a:t> </a:t>
            </a:r>
            <a:r>
              <a:rPr sz="1400" spc="-5">
                <a:latin typeface="Tahoma"/>
                <a:cs typeface="Tahoma"/>
              </a:rPr>
              <a:t>access</a:t>
            </a:r>
            <a:endParaRPr sz="140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8167" y="546100"/>
            <a:ext cx="4800600" cy="382156"/>
          </a:xfrm>
          <a:prstGeom prst="rect">
            <a:avLst/>
          </a:prstGeom>
        </p:spPr>
        <p:txBody>
          <a:bodyPr vert="horz" wrap="square" lIns="0" tIns="12700" rIns="0" bIns="0" rtlCol="0">
            <a:spAutoFit/>
          </a:bodyPr>
          <a:lstStyle/>
          <a:p>
            <a:pPr marR="802005" algn="r">
              <a:lnSpc>
                <a:spcPct val="100000"/>
              </a:lnSpc>
              <a:spcBef>
                <a:spcPts val="100"/>
              </a:spcBef>
            </a:pPr>
            <a:r>
              <a:rPr lang="en-US" sz="2400" b="1" spc="-5">
                <a:solidFill>
                  <a:schemeClr val="tx2"/>
                </a:solidFill>
                <a:latin typeface="+mj-lt"/>
                <a:cs typeface="Tahoma"/>
              </a:rPr>
              <a:t>Create First App in Angular</a:t>
            </a:r>
            <a:endParaRPr sz="1650">
              <a:latin typeface="Tahoma"/>
              <a:cs typeface="Tahoma"/>
            </a:endParaRPr>
          </a:p>
        </p:txBody>
      </p:sp>
      <p:sp>
        <p:nvSpPr>
          <p:cNvPr id="3" name="object 3"/>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4" name="object 4"/>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6" name="Title 8"/>
          <p:cNvSpPr txBox="1">
            <a:spLocks/>
          </p:cNvSpPr>
          <p:nvPr/>
        </p:nvSpPr>
        <p:spPr>
          <a:xfrm>
            <a:off x="920367" y="1007483"/>
            <a:ext cx="8534400" cy="3953730"/>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800" b="1">
                <a:ea typeface="Tahoma" panose="020B0604030504040204" pitchFamily="34" charset="0"/>
                <a:cs typeface="Tahoma" panose="020B0604030504040204" pitchFamily="34" charset="0"/>
              </a:rPr>
              <a:t>Steps to create First Angular application</a:t>
            </a:r>
          </a:p>
          <a:p>
            <a:pPr algn="l"/>
            <a:r>
              <a:rPr lang="en-US" sz="1800">
                <a:ea typeface="Tahoma" panose="020B0604030504040204" pitchFamily="34" charset="0"/>
                <a:cs typeface="Tahoma" panose="020B0604030504040204" pitchFamily="34" charset="0"/>
              </a:rPr>
              <a:t>- Create on workspace in system for angular projects.</a:t>
            </a:r>
          </a:p>
          <a:p>
            <a:pPr algn="l"/>
            <a:r>
              <a:rPr lang="en-US" sz="1800">
                <a:ea typeface="Tahoma" panose="020B0604030504040204" pitchFamily="34" charset="0"/>
                <a:cs typeface="Tahoma" panose="020B0604030504040204" pitchFamily="34" charset="0"/>
              </a:rPr>
              <a:t>- Command Prompt –change directory to your Workspace.</a:t>
            </a:r>
          </a:p>
          <a:p>
            <a:pPr algn="l"/>
            <a:endParaRPr lang="en-US" sz="1800">
              <a:ea typeface="Tahoma" panose="020B0604030504040204" pitchFamily="34" charset="0"/>
              <a:cs typeface="Tahoma" panose="020B0604030504040204" pitchFamily="34" charset="0"/>
            </a:endParaRPr>
          </a:p>
          <a:p>
            <a:pPr algn="l"/>
            <a:r>
              <a:rPr lang="en-US" sz="1800">
                <a:solidFill>
                  <a:schemeClr val="accent1">
                    <a:lumMod val="75000"/>
                  </a:schemeClr>
                </a:solidFill>
                <a:ea typeface="Tahoma" panose="020B0604030504040204" pitchFamily="34" charset="0"/>
                <a:cs typeface="Tahoma" panose="020B0604030504040204" pitchFamily="34" charset="0"/>
              </a:rPr>
              <a:t>ng new </a:t>
            </a:r>
            <a:r>
              <a:rPr lang="en-US" sz="1800" err="1">
                <a:solidFill>
                  <a:schemeClr val="accent1">
                    <a:lumMod val="75000"/>
                  </a:schemeClr>
                </a:solidFill>
                <a:ea typeface="Tahoma" panose="020B0604030504040204" pitchFamily="34" charset="0"/>
                <a:cs typeface="Tahoma" panose="020B0604030504040204" pitchFamily="34" charset="0"/>
              </a:rPr>
              <a:t>AngularApplicationName</a:t>
            </a:r>
            <a:endParaRPr lang="en-US" sz="1800">
              <a:solidFill>
                <a:schemeClr val="accent1">
                  <a:lumMod val="75000"/>
                </a:schemeClr>
              </a:solidFill>
              <a:ea typeface="Tahoma" panose="020B0604030504040204" pitchFamily="34" charset="0"/>
              <a:cs typeface="Tahoma" panose="020B0604030504040204" pitchFamily="34" charset="0"/>
            </a:endParaRPr>
          </a:p>
          <a:p>
            <a:pPr algn="l"/>
            <a:r>
              <a:rPr lang="en-US" sz="1800">
                <a:solidFill>
                  <a:schemeClr val="accent1">
                    <a:lumMod val="75000"/>
                  </a:schemeClr>
                </a:solidFill>
                <a:ea typeface="Tahoma" panose="020B0604030504040204" pitchFamily="34" charset="0"/>
                <a:cs typeface="Tahoma" panose="020B0604030504040204" pitchFamily="34" charset="0"/>
              </a:rPr>
              <a:t>ng new </a:t>
            </a:r>
            <a:r>
              <a:rPr lang="en-US" sz="1800" err="1">
                <a:solidFill>
                  <a:schemeClr val="accent1">
                    <a:lumMod val="75000"/>
                  </a:schemeClr>
                </a:solidFill>
                <a:ea typeface="Tahoma" panose="020B0604030504040204" pitchFamily="34" charset="0"/>
                <a:cs typeface="Tahoma" panose="020B0604030504040204" pitchFamily="34" charset="0"/>
              </a:rPr>
              <a:t>AngularApplicationName</a:t>
            </a:r>
            <a:r>
              <a:rPr lang="en-US" sz="1800">
                <a:solidFill>
                  <a:schemeClr val="accent1">
                    <a:lumMod val="75000"/>
                  </a:schemeClr>
                </a:solidFill>
                <a:ea typeface="Tahoma" panose="020B0604030504040204" pitchFamily="34" charset="0"/>
                <a:cs typeface="Tahoma" panose="020B0604030504040204" pitchFamily="34" charset="0"/>
              </a:rPr>
              <a:t> --no-standalone (</a:t>
            </a:r>
            <a:r>
              <a:rPr lang="en-US" sz="1800" i="1">
                <a:solidFill>
                  <a:schemeClr val="accent1">
                    <a:lumMod val="75000"/>
                  </a:schemeClr>
                </a:solidFill>
                <a:ea typeface="Tahoma" panose="020B0604030504040204" pitchFamily="34" charset="0"/>
                <a:cs typeface="Tahoma" panose="020B0604030504040204" pitchFamily="34" charset="0"/>
              </a:rPr>
              <a:t>Angular 14+</a:t>
            </a:r>
            <a:r>
              <a:rPr lang="en-US" sz="1800">
                <a:solidFill>
                  <a:schemeClr val="accent1">
                    <a:lumMod val="75000"/>
                  </a:schemeClr>
                </a:solidFill>
                <a:ea typeface="Tahoma" panose="020B0604030504040204" pitchFamily="34" charset="0"/>
                <a:cs typeface="Tahoma" panose="020B0604030504040204" pitchFamily="34" charset="0"/>
              </a:rPr>
              <a:t>)</a:t>
            </a:r>
          </a:p>
          <a:p>
            <a:pPr algn="l"/>
            <a:endParaRPr lang="en-US" sz="1800">
              <a:ea typeface="Tahoma" panose="020B0604030504040204" pitchFamily="34" charset="0"/>
              <a:cs typeface="Tahoma" panose="020B0604030504040204" pitchFamily="34" charset="0"/>
            </a:endParaRPr>
          </a:p>
          <a:p>
            <a:pPr algn="l"/>
            <a:endParaRPr lang="en-US" sz="1800">
              <a:ea typeface="Tahoma" panose="020B0604030504040204" pitchFamily="34" charset="0"/>
              <a:cs typeface="Tahoma" panose="020B0604030504040204" pitchFamily="34" charset="0"/>
            </a:endParaRPr>
          </a:p>
          <a:p>
            <a:pPr algn="l"/>
            <a:r>
              <a:rPr lang="en-US" sz="1800">
                <a:ea typeface="Tahoma" panose="020B0604030504040204" pitchFamily="34" charset="0"/>
                <a:cs typeface="Tahoma" panose="020B0604030504040204" pitchFamily="34" charset="0"/>
              </a:rPr>
              <a:t>To run Angular project</a:t>
            </a:r>
          </a:p>
          <a:p>
            <a:pPr algn="l"/>
            <a:r>
              <a:rPr lang="en-US" sz="1800" err="1">
                <a:solidFill>
                  <a:schemeClr val="accent1">
                    <a:lumMod val="75000"/>
                  </a:schemeClr>
                </a:solidFill>
                <a:ea typeface="Tahoma" panose="020B0604030504040204" pitchFamily="34" charset="0"/>
                <a:cs typeface="Tahoma" panose="020B0604030504040204" pitchFamily="34" charset="0"/>
              </a:rPr>
              <a:t>npm</a:t>
            </a:r>
            <a:r>
              <a:rPr lang="en-US" sz="1800">
                <a:solidFill>
                  <a:schemeClr val="accent1">
                    <a:lumMod val="75000"/>
                  </a:schemeClr>
                </a:solidFill>
                <a:ea typeface="Tahoma" panose="020B0604030504040204" pitchFamily="34" charset="0"/>
                <a:cs typeface="Tahoma" panose="020B0604030504040204" pitchFamily="34" charset="0"/>
              </a:rPr>
              <a:t> run start</a:t>
            </a:r>
          </a:p>
        </p:txBody>
      </p:sp>
      <p:sp>
        <p:nvSpPr>
          <p:cNvPr id="5" name="Rectangle: Rounded Corners 4">
            <a:extLst>
              <a:ext uri="{FF2B5EF4-FFF2-40B4-BE49-F238E27FC236}">
                <a16:creationId xmlns:a16="http://schemas.microsoft.com/office/drawing/2014/main" id="{483BD20A-1739-BC21-4FCC-D037892B76AA}"/>
              </a:ext>
            </a:extLst>
          </p:cNvPr>
          <p:cNvSpPr/>
          <p:nvPr/>
        </p:nvSpPr>
        <p:spPr>
          <a:xfrm>
            <a:off x="304800" y="4203700"/>
            <a:ext cx="9372600" cy="1063994"/>
          </a:xfrm>
          <a:prstGeom prst="roundRect">
            <a:avLst>
              <a:gd name="adj" fmla="val 4521"/>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u="sng"/>
              <a:t>Info</a:t>
            </a:r>
          </a:p>
          <a:p>
            <a:r>
              <a:rPr lang="en-US" sz="1400"/>
              <a:t>With Angular 17 – you will not get module by default in Angular boilerplate. So to get module as well in your installation, use below command</a:t>
            </a:r>
          </a:p>
          <a:p>
            <a:r>
              <a:rPr lang="en-US" sz="1400" b="1" err="1"/>
              <a:t>npx</a:t>
            </a:r>
            <a:r>
              <a:rPr lang="en-US" sz="1400" b="1"/>
              <a:t> -p @angular/cli ng new sample-application --no-standalone</a:t>
            </a:r>
          </a:p>
        </p:txBody>
      </p:sp>
    </p:spTree>
    <p:extLst>
      <p:ext uri="{BB962C8B-B14F-4D97-AF65-F5344CB8AC3E}">
        <p14:creationId xmlns:p14="http://schemas.microsoft.com/office/powerpoint/2010/main" val="3688342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3" y="579831"/>
            <a:ext cx="2502917" cy="289823"/>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000000"/>
                </a:solidFill>
                <a:latin typeface="Tahoma"/>
                <a:cs typeface="Tahoma"/>
              </a:rPr>
              <a:t>Se</a:t>
            </a:r>
            <a:r>
              <a:rPr sz="1800" b="1" spc="-10">
                <a:solidFill>
                  <a:srgbClr val="000000"/>
                </a:solidFill>
                <a:latin typeface="Tahoma"/>
                <a:cs typeface="Tahoma"/>
              </a:rPr>
              <a:t>r</a:t>
            </a:r>
            <a:r>
              <a:rPr sz="1800" b="1">
                <a:solidFill>
                  <a:srgbClr val="000000"/>
                </a:solidFill>
                <a:latin typeface="Tahoma"/>
                <a:cs typeface="Tahoma"/>
              </a:rPr>
              <a:t>vi</a:t>
            </a:r>
            <a:r>
              <a:rPr sz="1800" b="1" spc="-5">
                <a:solidFill>
                  <a:srgbClr val="000000"/>
                </a:solidFill>
                <a:latin typeface="Tahoma"/>
                <a:cs typeface="Tahoma"/>
              </a:rPr>
              <a:t>c</a:t>
            </a:r>
            <a:r>
              <a:rPr sz="1800" b="1">
                <a:solidFill>
                  <a:srgbClr val="000000"/>
                </a:solidFill>
                <a:latin typeface="Tahoma"/>
                <a:cs typeface="Tahoma"/>
              </a:rPr>
              <a:t>e</a:t>
            </a:r>
            <a:r>
              <a:rPr lang="en-US" sz="1800" b="1">
                <a:solidFill>
                  <a:srgbClr val="000000"/>
                </a:solidFill>
                <a:latin typeface="Tahoma"/>
                <a:cs typeface="Tahoma"/>
              </a:rPr>
              <a:t> Example</a:t>
            </a:r>
            <a:endParaRPr sz="1800">
              <a:latin typeface="Tahoma"/>
              <a:cs typeface="Tahoma"/>
            </a:endParaRPr>
          </a:p>
        </p:txBody>
      </p:sp>
      <p:sp>
        <p:nvSpPr>
          <p:cNvPr id="5" name="object 5"/>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6" name="object 6"/>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pic>
        <p:nvPicPr>
          <p:cNvPr id="8" name="Picture 7"/>
          <p:cNvPicPr>
            <a:picLocks noChangeAspect="1"/>
          </p:cNvPicPr>
          <p:nvPr/>
        </p:nvPicPr>
        <p:blipFill>
          <a:blip r:embed="rId3"/>
          <a:stretch>
            <a:fillRect/>
          </a:stretch>
        </p:blipFill>
        <p:spPr>
          <a:xfrm>
            <a:off x="1600200" y="1195367"/>
            <a:ext cx="5695950" cy="3776662"/>
          </a:xfrm>
          <a:prstGeom prst="rect">
            <a:avLst/>
          </a:prstGeom>
        </p:spPr>
      </p:pic>
    </p:spTree>
    <p:extLst>
      <p:ext uri="{BB962C8B-B14F-4D97-AF65-F5344CB8AC3E}">
        <p14:creationId xmlns:p14="http://schemas.microsoft.com/office/powerpoint/2010/main" val="3700138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3" y="579831"/>
            <a:ext cx="2195830" cy="300355"/>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000000"/>
                </a:solidFill>
                <a:latin typeface="Tahoma"/>
                <a:cs typeface="Tahoma"/>
              </a:rPr>
              <a:t>Working</a:t>
            </a:r>
            <a:r>
              <a:rPr sz="1800" b="1" spc="-35">
                <a:solidFill>
                  <a:srgbClr val="000000"/>
                </a:solidFill>
                <a:latin typeface="Tahoma"/>
                <a:cs typeface="Tahoma"/>
              </a:rPr>
              <a:t> </a:t>
            </a:r>
            <a:r>
              <a:rPr sz="1800" b="1" spc="-5">
                <a:solidFill>
                  <a:srgbClr val="000000"/>
                </a:solidFill>
                <a:latin typeface="Tahoma"/>
                <a:cs typeface="Tahoma"/>
              </a:rPr>
              <a:t>of</a:t>
            </a:r>
            <a:r>
              <a:rPr sz="1800" b="1" spc="-20">
                <a:solidFill>
                  <a:srgbClr val="000000"/>
                </a:solidFill>
                <a:latin typeface="Tahoma"/>
                <a:cs typeface="Tahoma"/>
              </a:rPr>
              <a:t> </a:t>
            </a:r>
            <a:r>
              <a:rPr sz="1800" b="1" spc="-5">
                <a:solidFill>
                  <a:srgbClr val="000000"/>
                </a:solidFill>
                <a:latin typeface="Tahoma"/>
                <a:cs typeface="Tahoma"/>
              </a:rPr>
              <a:t>Service</a:t>
            </a:r>
            <a:endParaRPr sz="1800">
              <a:latin typeface="Tahoma"/>
              <a:cs typeface="Tahoma"/>
            </a:endParaRPr>
          </a:p>
        </p:txBody>
      </p:sp>
      <p:sp>
        <p:nvSpPr>
          <p:cNvPr id="4" name="object 4"/>
          <p:cNvSpPr txBox="1"/>
          <p:nvPr/>
        </p:nvSpPr>
        <p:spPr>
          <a:xfrm>
            <a:off x="590804" y="1218716"/>
            <a:ext cx="3869054" cy="572770"/>
          </a:xfrm>
          <a:prstGeom prst="rect">
            <a:avLst/>
          </a:prstGeom>
        </p:spPr>
        <p:txBody>
          <a:bodyPr vert="horz" wrap="square" lIns="0" tIns="59690" rIns="0" bIns="0" rtlCol="0">
            <a:spAutoFit/>
          </a:bodyPr>
          <a:lstStyle/>
          <a:p>
            <a:pPr marL="390525" indent="-378460">
              <a:lnSpc>
                <a:spcPct val="100000"/>
              </a:lnSpc>
              <a:spcBef>
                <a:spcPts val="470"/>
              </a:spcBef>
              <a:buFont typeface="Arial MT"/>
              <a:buChar char="•"/>
              <a:tabLst>
                <a:tab pos="390525" algn="l"/>
                <a:tab pos="391160" algn="l"/>
              </a:tabLst>
            </a:pPr>
            <a:r>
              <a:rPr sz="1600" spc="-5">
                <a:latin typeface="Tahoma"/>
                <a:cs typeface="Tahoma"/>
              </a:rPr>
              <a:t>2</a:t>
            </a:r>
            <a:r>
              <a:rPr sz="1600" spc="-45">
                <a:latin typeface="Tahoma"/>
                <a:cs typeface="Tahoma"/>
              </a:rPr>
              <a:t> </a:t>
            </a:r>
            <a:r>
              <a:rPr sz="1600" spc="-10">
                <a:latin typeface="Tahoma"/>
                <a:cs typeface="Tahoma"/>
              </a:rPr>
              <a:t>ways</a:t>
            </a:r>
            <a:endParaRPr sz="1600">
              <a:latin typeface="Tahoma"/>
              <a:cs typeface="Tahoma"/>
            </a:endParaRPr>
          </a:p>
          <a:p>
            <a:pPr marL="515620">
              <a:lnSpc>
                <a:spcPct val="100000"/>
              </a:lnSpc>
              <a:spcBef>
                <a:spcPts val="334"/>
              </a:spcBef>
              <a:tabLst>
                <a:tab pos="829310" algn="l"/>
              </a:tabLst>
            </a:pPr>
            <a:r>
              <a:rPr sz="1400">
                <a:latin typeface="Arial MT"/>
                <a:cs typeface="Arial MT"/>
              </a:rPr>
              <a:t>–	</a:t>
            </a:r>
            <a:r>
              <a:rPr sz="1400">
                <a:latin typeface="Tahoma"/>
                <a:cs typeface="Tahoma"/>
              </a:rPr>
              <a:t>Component</a:t>
            </a:r>
            <a:r>
              <a:rPr sz="1400" spc="-50">
                <a:latin typeface="Tahoma"/>
                <a:cs typeface="Tahoma"/>
              </a:rPr>
              <a:t> </a:t>
            </a:r>
            <a:r>
              <a:rPr sz="1400" spc="-5">
                <a:latin typeface="Tahoma"/>
                <a:cs typeface="Tahoma"/>
              </a:rPr>
              <a:t>creates</a:t>
            </a:r>
            <a:r>
              <a:rPr sz="1400" spc="-10">
                <a:latin typeface="Tahoma"/>
                <a:cs typeface="Tahoma"/>
              </a:rPr>
              <a:t> </a:t>
            </a:r>
            <a:r>
              <a:rPr sz="1400" spc="-5">
                <a:latin typeface="Tahoma"/>
                <a:cs typeface="Tahoma"/>
              </a:rPr>
              <a:t>instance</a:t>
            </a:r>
            <a:r>
              <a:rPr sz="1400" spc="-20">
                <a:latin typeface="Tahoma"/>
                <a:cs typeface="Tahoma"/>
              </a:rPr>
              <a:t> </a:t>
            </a:r>
            <a:r>
              <a:rPr sz="1400">
                <a:latin typeface="Tahoma"/>
                <a:cs typeface="Tahoma"/>
              </a:rPr>
              <a:t>of </a:t>
            </a:r>
            <a:r>
              <a:rPr sz="1400" spc="-5">
                <a:latin typeface="Tahoma"/>
                <a:cs typeface="Tahoma"/>
              </a:rPr>
              <a:t>service</a:t>
            </a:r>
            <a:endParaRPr sz="1400">
              <a:latin typeface="Tahoma"/>
              <a:cs typeface="Tahoma"/>
            </a:endParaRPr>
          </a:p>
        </p:txBody>
      </p:sp>
      <p:sp>
        <p:nvSpPr>
          <p:cNvPr id="5" name="object 5"/>
          <p:cNvSpPr txBox="1"/>
          <p:nvPr/>
        </p:nvSpPr>
        <p:spPr>
          <a:xfrm>
            <a:off x="1094028" y="3600069"/>
            <a:ext cx="2617470" cy="239395"/>
          </a:xfrm>
          <a:prstGeom prst="rect">
            <a:avLst/>
          </a:prstGeom>
        </p:spPr>
        <p:txBody>
          <a:bodyPr vert="horz" wrap="square" lIns="0" tIns="12700" rIns="0" bIns="0" rtlCol="0">
            <a:spAutoFit/>
          </a:bodyPr>
          <a:lstStyle/>
          <a:p>
            <a:pPr marL="12700">
              <a:lnSpc>
                <a:spcPct val="100000"/>
              </a:lnSpc>
              <a:spcBef>
                <a:spcPts val="100"/>
              </a:spcBef>
              <a:tabLst>
                <a:tab pos="326390" algn="l"/>
              </a:tabLst>
            </a:pPr>
            <a:r>
              <a:rPr sz="1400">
                <a:latin typeface="Arial MT"/>
                <a:cs typeface="Arial MT"/>
              </a:rPr>
              <a:t>–	</a:t>
            </a:r>
            <a:r>
              <a:rPr sz="1400" spc="-5">
                <a:latin typeface="Tahoma"/>
                <a:cs typeface="Tahoma"/>
              </a:rPr>
              <a:t>Register</a:t>
            </a:r>
            <a:r>
              <a:rPr sz="1400" spc="-45">
                <a:latin typeface="Tahoma"/>
                <a:cs typeface="Tahoma"/>
              </a:rPr>
              <a:t> </a:t>
            </a:r>
            <a:r>
              <a:rPr sz="1400" spc="-5">
                <a:latin typeface="Tahoma"/>
                <a:cs typeface="Tahoma"/>
              </a:rPr>
              <a:t>service</a:t>
            </a:r>
            <a:r>
              <a:rPr sz="1400" spc="-10">
                <a:latin typeface="Tahoma"/>
                <a:cs typeface="Tahoma"/>
              </a:rPr>
              <a:t> </a:t>
            </a:r>
            <a:r>
              <a:rPr sz="1400" spc="-5">
                <a:latin typeface="Tahoma"/>
                <a:cs typeface="Tahoma"/>
              </a:rPr>
              <a:t>with</a:t>
            </a:r>
            <a:r>
              <a:rPr sz="1400" spc="-40">
                <a:latin typeface="Tahoma"/>
                <a:cs typeface="Tahoma"/>
              </a:rPr>
              <a:t> </a:t>
            </a:r>
            <a:r>
              <a:rPr sz="1400">
                <a:latin typeface="Tahoma"/>
                <a:cs typeface="Tahoma"/>
              </a:rPr>
              <a:t>Angular</a:t>
            </a:r>
          </a:p>
        </p:txBody>
      </p:sp>
      <p:grpSp>
        <p:nvGrpSpPr>
          <p:cNvPr id="6" name="object 6"/>
          <p:cNvGrpSpPr/>
          <p:nvPr/>
        </p:nvGrpSpPr>
        <p:grpSpPr>
          <a:xfrm>
            <a:off x="1094028" y="1959534"/>
            <a:ext cx="8696325" cy="3124835"/>
            <a:chOff x="1057275" y="2067686"/>
            <a:chExt cx="8696325" cy="3124835"/>
          </a:xfrm>
        </p:grpSpPr>
        <p:pic>
          <p:nvPicPr>
            <p:cNvPr id="7" name="object 7"/>
            <p:cNvPicPr/>
            <p:nvPr/>
          </p:nvPicPr>
          <p:blipFill>
            <a:blip r:embed="rId2" cstate="print"/>
            <a:stretch>
              <a:fillRect/>
            </a:stretch>
          </p:blipFill>
          <p:spPr>
            <a:xfrm>
              <a:off x="1057275" y="2067686"/>
              <a:ext cx="5953125" cy="1300353"/>
            </a:xfrm>
            <a:prstGeom prst="rect">
              <a:avLst/>
            </a:prstGeom>
          </p:spPr>
        </p:pic>
        <p:pic>
          <p:nvPicPr>
            <p:cNvPr id="8" name="object 8"/>
            <p:cNvPicPr/>
            <p:nvPr/>
          </p:nvPicPr>
          <p:blipFill>
            <a:blip r:embed="rId3" cstate="print"/>
            <a:stretch>
              <a:fillRect/>
            </a:stretch>
          </p:blipFill>
          <p:spPr>
            <a:xfrm>
              <a:off x="3924300" y="2715412"/>
              <a:ext cx="5829300" cy="2476500"/>
            </a:xfrm>
            <a:prstGeom prst="rect">
              <a:avLst/>
            </a:prstGeom>
          </p:spPr>
        </p:pic>
        <p:sp>
          <p:nvSpPr>
            <p:cNvPr id="9" name="object 9"/>
            <p:cNvSpPr/>
            <p:nvPr/>
          </p:nvSpPr>
          <p:spPr>
            <a:xfrm>
              <a:off x="7581917" y="4067956"/>
              <a:ext cx="1485900" cy="680720"/>
            </a:xfrm>
            <a:custGeom>
              <a:avLst/>
              <a:gdLst/>
              <a:ahLst/>
              <a:cxnLst/>
              <a:rect l="l" t="t" r="r" b="b"/>
              <a:pathLst>
                <a:path w="1485900" h="680720">
                  <a:moveTo>
                    <a:pt x="1423551" y="651825"/>
                  </a:moveTo>
                  <a:lnTo>
                    <a:pt x="1370693" y="658106"/>
                  </a:lnTo>
                  <a:lnTo>
                    <a:pt x="1366375" y="663644"/>
                  </a:lnTo>
                  <a:lnTo>
                    <a:pt x="1367010" y="669727"/>
                  </a:lnTo>
                  <a:lnTo>
                    <a:pt x="1367772" y="675823"/>
                  </a:lnTo>
                  <a:lnTo>
                    <a:pt x="1373360" y="680179"/>
                  </a:lnTo>
                  <a:lnTo>
                    <a:pt x="1474043" y="668190"/>
                  </a:lnTo>
                  <a:lnTo>
                    <a:pt x="1461244" y="668190"/>
                  </a:lnTo>
                  <a:lnTo>
                    <a:pt x="1423551" y="651825"/>
                  </a:lnTo>
                  <a:close/>
                </a:path>
                <a:path w="1485900" h="680720">
                  <a:moveTo>
                    <a:pt x="1445527" y="649213"/>
                  </a:moveTo>
                  <a:lnTo>
                    <a:pt x="1423551" y="651825"/>
                  </a:lnTo>
                  <a:lnTo>
                    <a:pt x="1461244" y="668190"/>
                  </a:lnTo>
                  <a:lnTo>
                    <a:pt x="1462822" y="664571"/>
                  </a:lnTo>
                  <a:lnTo>
                    <a:pt x="1456799" y="664571"/>
                  </a:lnTo>
                  <a:lnTo>
                    <a:pt x="1445527" y="649213"/>
                  </a:lnTo>
                  <a:close/>
                </a:path>
                <a:path w="1485900" h="680720">
                  <a:moveTo>
                    <a:pt x="1411841" y="574286"/>
                  </a:moveTo>
                  <a:lnTo>
                    <a:pt x="1401935" y="581551"/>
                  </a:lnTo>
                  <a:lnTo>
                    <a:pt x="1400919" y="588498"/>
                  </a:lnTo>
                  <a:lnTo>
                    <a:pt x="1404602" y="593451"/>
                  </a:lnTo>
                  <a:lnTo>
                    <a:pt x="1432503" y="631467"/>
                  </a:lnTo>
                  <a:lnTo>
                    <a:pt x="1470134" y="647807"/>
                  </a:lnTo>
                  <a:lnTo>
                    <a:pt x="1461244" y="668190"/>
                  </a:lnTo>
                  <a:lnTo>
                    <a:pt x="1474043" y="668190"/>
                  </a:lnTo>
                  <a:lnTo>
                    <a:pt x="1485882" y="666780"/>
                  </a:lnTo>
                  <a:lnTo>
                    <a:pt x="1422509" y="580306"/>
                  </a:lnTo>
                  <a:lnTo>
                    <a:pt x="1418826" y="575353"/>
                  </a:lnTo>
                  <a:lnTo>
                    <a:pt x="1411841" y="574286"/>
                  </a:lnTo>
                  <a:close/>
                </a:path>
                <a:path w="1485900" h="680720">
                  <a:moveTo>
                    <a:pt x="1464419" y="646968"/>
                  </a:moveTo>
                  <a:lnTo>
                    <a:pt x="1445527" y="649213"/>
                  </a:lnTo>
                  <a:lnTo>
                    <a:pt x="1456799" y="664571"/>
                  </a:lnTo>
                  <a:lnTo>
                    <a:pt x="1464419" y="646968"/>
                  </a:lnTo>
                  <a:close/>
                </a:path>
                <a:path w="1485900" h="680720">
                  <a:moveTo>
                    <a:pt x="1468203" y="646968"/>
                  </a:moveTo>
                  <a:lnTo>
                    <a:pt x="1464419" y="646968"/>
                  </a:lnTo>
                  <a:lnTo>
                    <a:pt x="1456799" y="664571"/>
                  </a:lnTo>
                  <a:lnTo>
                    <a:pt x="1462822" y="664571"/>
                  </a:lnTo>
                  <a:lnTo>
                    <a:pt x="1470134" y="647807"/>
                  </a:lnTo>
                  <a:lnTo>
                    <a:pt x="1468203" y="646968"/>
                  </a:lnTo>
                  <a:close/>
                </a:path>
                <a:path w="1485900" h="680720">
                  <a:moveTo>
                    <a:pt x="75380" y="42185"/>
                  </a:moveTo>
                  <a:lnTo>
                    <a:pt x="73007" y="53320"/>
                  </a:lnTo>
                  <a:lnTo>
                    <a:pt x="66500" y="62635"/>
                  </a:lnTo>
                  <a:lnTo>
                    <a:pt x="1423551" y="651825"/>
                  </a:lnTo>
                  <a:lnTo>
                    <a:pt x="1445527" y="649213"/>
                  </a:lnTo>
                  <a:lnTo>
                    <a:pt x="1432503" y="631467"/>
                  </a:lnTo>
                  <a:lnTo>
                    <a:pt x="75380" y="42185"/>
                  </a:lnTo>
                  <a:close/>
                </a:path>
                <a:path w="1485900" h="680720">
                  <a:moveTo>
                    <a:pt x="1432503" y="631467"/>
                  </a:moveTo>
                  <a:lnTo>
                    <a:pt x="1445527" y="649213"/>
                  </a:lnTo>
                  <a:lnTo>
                    <a:pt x="1464419" y="646968"/>
                  </a:lnTo>
                  <a:lnTo>
                    <a:pt x="1468203" y="646968"/>
                  </a:lnTo>
                  <a:lnTo>
                    <a:pt x="1432503" y="631467"/>
                  </a:lnTo>
                  <a:close/>
                </a:path>
                <a:path w="1485900" h="680720">
                  <a:moveTo>
                    <a:pt x="38411" y="0"/>
                  </a:moveTo>
                  <a:lnTo>
                    <a:pt x="24080" y="2678"/>
                  </a:lnTo>
                  <a:lnTo>
                    <a:pt x="11797" y="10548"/>
                  </a:lnTo>
                  <a:lnTo>
                    <a:pt x="3157" y="22967"/>
                  </a:lnTo>
                  <a:lnTo>
                    <a:pt x="0" y="37750"/>
                  </a:lnTo>
                  <a:lnTo>
                    <a:pt x="2665" y="52081"/>
                  </a:lnTo>
                  <a:lnTo>
                    <a:pt x="10497" y="64365"/>
                  </a:lnTo>
                  <a:lnTo>
                    <a:pt x="22842" y="73005"/>
                  </a:lnTo>
                  <a:lnTo>
                    <a:pt x="37645" y="76180"/>
                  </a:lnTo>
                  <a:lnTo>
                    <a:pt x="52020" y="73544"/>
                  </a:lnTo>
                  <a:lnTo>
                    <a:pt x="64347" y="65718"/>
                  </a:lnTo>
                  <a:lnTo>
                    <a:pt x="66500" y="62635"/>
                  </a:lnTo>
                  <a:lnTo>
                    <a:pt x="33637" y="48367"/>
                  </a:lnTo>
                  <a:lnTo>
                    <a:pt x="42527" y="27920"/>
                  </a:lnTo>
                  <a:lnTo>
                    <a:pt x="74187" y="27920"/>
                  </a:lnTo>
                  <a:lnTo>
                    <a:pt x="73483" y="24141"/>
                  </a:lnTo>
                  <a:lnTo>
                    <a:pt x="65613" y="11814"/>
                  </a:lnTo>
                  <a:lnTo>
                    <a:pt x="53195" y="3155"/>
                  </a:lnTo>
                  <a:lnTo>
                    <a:pt x="38411" y="0"/>
                  </a:lnTo>
                  <a:close/>
                </a:path>
                <a:path w="1485900" h="680720">
                  <a:moveTo>
                    <a:pt x="42527" y="27920"/>
                  </a:moveTo>
                  <a:lnTo>
                    <a:pt x="33637" y="48367"/>
                  </a:lnTo>
                  <a:lnTo>
                    <a:pt x="66500" y="62635"/>
                  </a:lnTo>
                  <a:lnTo>
                    <a:pt x="73007" y="53320"/>
                  </a:lnTo>
                  <a:lnTo>
                    <a:pt x="75380" y="42185"/>
                  </a:lnTo>
                  <a:lnTo>
                    <a:pt x="42527" y="27920"/>
                  </a:lnTo>
                  <a:close/>
                </a:path>
                <a:path w="1485900" h="680720">
                  <a:moveTo>
                    <a:pt x="74187" y="27920"/>
                  </a:moveTo>
                  <a:lnTo>
                    <a:pt x="42527" y="27920"/>
                  </a:lnTo>
                  <a:lnTo>
                    <a:pt x="75380" y="42185"/>
                  </a:lnTo>
                  <a:lnTo>
                    <a:pt x="76162" y="38516"/>
                  </a:lnTo>
                  <a:lnTo>
                    <a:pt x="74187" y="27920"/>
                  </a:lnTo>
                  <a:close/>
                </a:path>
              </a:pathLst>
            </a:custGeom>
            <a:solidFill>
              <a:srgbClr val="E36C09"/>
            </a:solidFill>
          </p:spPr>
          <p:txBody>
            <a:bodyPr wrap="square" lIns="0" tIns="0" rIns="0" bIns="0" rtlCol="0"/>
            <a:lstStyle/>
            <a:p>
              <a:endParaRPr/>
            </a:p>
          </p:txBody>
        </p:sp>
      </p:grpSp>
      <p:sp>
        <p:nvSpPr>
          <p:cNvPr id="10" name="object 10"/>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4"/>
              </a:rPr>
              <a:t>www.cybage.com</a:t>
            </a:r>
            <a:endParaRPr sz="900">
              <a:latin typeface="Segoe UI"/>
              <a:cs typeface="Segoe UI"/>
            </a:endParaRPr>
          </a:p>
        </p:txBody>
      </p:sp>
      <p:sp>
        <p:nvSpPr>
          <p:cNvPr id="11" name="object 11"/>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0440" y="575218"/>
            <a:ext cx="4334960"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Working</a:t>
            </a:r>
            <a:r>
              <a:rPr sz="2400" b="1" spc="-35">
                <a:solidFill>
                  <a:schemeClr val="tx2"/>
                </a:solidFill>
                <a:latin typeface="+mj-lt"/>
                <a:cs typeface="Tahoma"/>
              </a:rPr>
              <a:t> </a:t>
            </a:r>
            <a:r>
              <a:rPr sz="2400" b="1" spc="-5">
                <a:solidFill>
                  <a:schemeClr val="tx2"/>
                </a:solidFill>
                <a:latin typeface="+mj-lt"/>
                <a:cs typeface="Tahoma"/>
              </a:rPr>
              <a:t>of</a:t>
            </a:r>
            <a:r>
              <a:rPr sz="2400" b="1" spc="-20">
                <a:solidFill>
                  <a:schemeClr val="tx2"/>
                </a:solidFill>
                <a:latin typeface="+mj-lt"/>
                <a:cs typeface="Tahoma"/>
              </a:rPr>
              <a:t> </a:t>
            </a:r>
            <a:r>
              <a:rPr sz="2400" b="1" spc="-5">
                <a:solidFill>
                  <a:schemeClr val="tx2"/>
                </a:solidFill>
                <a:latin typeface="+mj-lt"/>
                <a:cs typeface="Tahoma"/>
              </a:rPr>
              <a:t>Service</a:t>
            </a:r>
            <a:endParaRPr sz="2400">
              <a:solidFill>
                <a:schemeClr val="tx2"/>
              </a:solidFill>
              <a:latin typeface="+mj-lt"/>
              <a:cs typeface="Tahoma"/>
            </a:endParaRPr>
          </a:p>
        </p:txBody>
      </p:sp>
      <p:sp>
        <p:nvSpPr>
          <p:cNvPr id="10" name="object 10"/>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11" name="object 11"/>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12" name="Rectangle 1"/>
          <p:cNvSpPr>
            <a:spLocks noChangeArrowheads="1"/>
          </p:cNvSpPr>
          <p:nvPr/>
        </p:nvSpPr>
        <p:spPr bwMode="auto">
          <a:xfrm>
            <a:off x="773683" y="1384300"/>
            <a:ext cx="8302517" cy="27179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113" rIns="0" bIns="15711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FaktSlabPro"/>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a:ln>
                  <a:noFill/>
                </a:ln>
                <a:solidFill>
                  <a:srgbClr val="111111"/>
                </a:solidFill>
                <a:effectLst/>
                <a:latin typeface="Metric"/>
              </a:rPr>
              <a:t>To create a service in Angular, you need to run the generate service command:</a:t>
            </a:r>
            <a:endParaRPr kumimoji="0" lang="en-US" altLang="en-US" sz="2000" b="0" i="0" u="none" strike="noStrike" cap="none" normalizeH="0" baseline="0">
              <a:ln>
                <a:noFill/>
              </a:ln>
              <a:solidFill>
                <a:srgbClr val="111111"/>
              </a:solidFill>
              <a:effectLst/>
              <a:latin typeface="Arial Unicode MS"/>
            </a:endParaRPr>
          </a:p>
          <a:p>
            <a:pPr marL="285750" lvl="0" indent="-285750">
              <a:buFont typeface="Wingdings" panose="05000000000000000000" pitchFamily="2" charset="2"/>
              <a:buChar char="§"/>
            </a:pPr>
            <a:r>
              <a:rPr kumimoji="0" lang="en-US" altLang="en-US" sz="2000" b="0" i="0" u="none" strike="noStrike" cap="none" normalizeH="0" baseline="0">
                <a:ln>
                  <a:noFill/>
                </a:ln>
                <a:solidFill>
                  <a:srgbClr val="111111"/>
                </a:solidFill>
                <a:effectLst/>
                <a:latin typeface="Arial Unicode MS"/>
              </a:rPr>
              <a:t>ng generate service data </a:t>
            </a:r>
          </a:p>
          <a:p>
            <a:pPr marL="285750" lvl="0" indent="-285750">
              <a:buFont typeface="Wingdings" panose="05000000000000000000" pitchFamily="2" charset="2"/>
              <a:buChar char="§"/>
            </a:pPr>
            <a:endParaRPr lang="en-US" altLang="en-US" sz="2000">
              <a:solidFill>
                <a:srgbClr val="111111"/>
              </a:solidFill>
              <a:latin typeface="Arial Unicode MS"/>
            </a:endParaRPr>
          </a:p>
          <a:p>
            <a:pPr marL="285750" lvl="0" indent="-285750">
              <a:buFont typeface="Wingdings" panose="05000000000000000000" pitchFamily="2" charset="2"/>
              <a:buChar char="§"/>
            </a:pPr>
            <a:br>
              <a:rPr lang="en-US" altLang="en-US" sz="2000"/>
            </a:br>
            <a:r>
              <a:rPr lang="en-US" altLang="en-US" sz="2000"/>
              <a:t>Two new files will be created. Navigate to the data </a:t>
            </a:r>
            <a:r>
              <a:rPr lang="en-US" altLang="en-US" sz="2000" err="1"/>
              <a:t>service.ts</a:t>
            </a:r>
            <a:r>
              <a:rPr lang="en-US" altLang="en-US" sz="2000"/>
              <a:t> file, and make sure the content is the same as this.</a:t>
            </a:r>
            <a:endParaRPr kumimoji="0" lang="en-US" altLang="en-US" sz="2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107533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2" y="579831"/>
            <a:ext cx="4331717" cy="382156"/>
          </a:xfrm>
          <a:prstGeom prst="rect">
            <a:avLst/>
          </a:prstGeom>
        </p:spPr>
        <p:txBody>
          <a:bodyPr vert="horz" wrap="square" lIns="0" tIns="12700" rIns="0" bIns="0" rtlCol="0">
            <a:spAutoFit/>
          </a:bodyPr>
          <a:lstStyle/>
          <a:p>
            <a:pPr marL="12700">
              <a:lnSpc>
                <a:spcPct val="100000"/>
              </a:lnSpc>
              <a:spcBef>
                <a:spcPts val="100"/>
              </a:spcBef>
            </a:pPr>
            <a:r>
              <a:rPr lang="en-US" sz="2400" b="1" spc="-5">
                <a:solidFill>
                  <a:schemeClr val="tx2"/>
                </a:solidFill>
                <a:latin typeface="+mj-lt"/>
                <a:cs typeface="Tahoma"/>
              </a:rPr>
              <a:t>Registration</a:t>
            </a:r>
            <a:r>
              <a:rPr sz="2400" b="1" spc="-35">
                <a:solidFill>
                  <a:schemeClr val="tx2"/>
                </a:solidFill>
                <a:latin typeface="+mj-lt"/>
                <a:cs typeface="Tahoma"/>
              </a:rPr>
              <a:t> </a:t>
            </a:r>
            <a:r>
              <a:rPr sz="2400" b="1" spc="-5">
                <a:solidFill>
                  <a:schemeClr val="tx2"/>
                </a:solidFill>
                <a:latin typeface="+mj-lt"/>
                <a:cs typeface="Tahoma"/>
              </a:rPr>
              <a:t>of</a:t>
            </a:r>
            <a:r>
              <a:rPr sz="2400" b="1" spc="-20">
                <a:solidFill>
                  <a:schemeClr val="tx2"/>
                </a:solidFill>
                <a:latin typeface="+mj-lt"/>
                <a:cs typeface="Tahoma"/>
              </a:rPr>
              <a:t> </a:t>
            </a:r>
            <a:r>
              <a:rPr sz="2400" b="1" spc="-5">
                <a:solidFill>
                  <a:schemeClr val="tx2"/>
                </a:solidFill>
                <a:latin typeface="+mj-lt"/>
                <a:cs typeface="Tahoma"/>
              </a:rPr>
              <a:t>Service</a:t>
            </a:r>
            <a:endParaRPr sz="2400">
              <a:solidFill>
                <a:schemeClr val="tx2"/>
              </a:solidFill>
              <a:latin typeface="+mj-lt"/>
              <a:cs typeface="Tahoma"/>
            </a:endParaRPr>
          </a:p>
        </p:txBody>
      </p:sp>
      <p:sp>
        <p:nvSpPr>
          <p:cNvPr id="4" name="object 4"/>
          <p:cNvSpPr txBox="1"/>
          <p:nvPr/>
        </p:nvSpPr>
        <p:spPr>
          <a:xfrm>
            <a:off x="590804" y="1218716"/>
            <a:ext cx="8553196" cy="1729961"/>
          </a:xfrm>
          <a:prstGeom prst="rect">
            <a:avLst/>
          </a:prstGeom>
        </p:spPr>
        <p:txBody>
          <a:bodyPr vert="horz" wrap="square" lIns="0" tIns="59690" rIns="0" bIns="0" rtlCol="0">
            <a:spAutoFit/>
          </a:bodyPr>
          <a:lstStyle/>
          <a:p>
            <a:pPr marL="390525" indent="-378460">
              <a:lnSpc>
                <a:spcPct val="100000"/>
              </a:lnSpc>
              <a:spcBef>
                <a:spcPts val="470"/>
              </a:spcBef>
              <a:buFont typeface="Arial MT"/>
              <a:buChar char="•"/>
              <a:tabLst>
                <a:tab pos="390525" algn="l"/>
                <a:tab pos="391160" algn="l"/>
              </a:tabLst>
            </a:pPr>
            <a:r>
              <a:rPr lang="en-US" sz="1600" spc="-5">
                <a:latin typeface="+mj-lt"/>
                <a:cs typeface="Tahoma"/>
              </a:rPr>
              <a:t>At this stage, Angular takes this service as any other Angular class, so to make sure Angular counts it as a service, we have to register it. </a:t>
            </a:r>
          </a:p>
          <a:p>
            <a:pPr marL="390525" indent="-378460">
              <a:lnSpc>
                <a:spcPct val="100000"/>
              </a:lnSpc>
              <a:spcBef>
                <a:spcPts val="470"/>
              </a:spcBef>
              <a:buFont typeface="Arial MT"/>
              <a:buChar char="•"/>
              <a:tabLst>
                <a:tab pos="390525" algn="l"/>
                <a:tab pos="391160" algn="l"/>
              </a:tabLst>
            </a:pPr>
            <a:endParaRPr lang="en-US" sz="1600" spc="-5">
              <a:latin typeface="+mj-lt"/>
              <a:cs typeface="Tahoma"/>
            </a:endParaRPr>
          </a:p>
          <a:p>
            <a:pPr marL="390525" indent="-378460">
              <a:lnSpc>
                <a:spcPct val="100000"/>
              </a:lnSpc>
              <a:spcBef>
                <a:spcPts val="470"/>
              </a:spcBef>
              <a:buFont typeface="Arial MT"/>
              <a:buChar char="•"/>
              <a:tabLst>
                <a:tab pos="390525" algn="l"/>
                <a:tab pos="391160" algn="l"/>
              </a:tabLst>
            </a:pPr>
            <a:r>
              <a:rPr lang="en-US" sz="1600" spc="-5">
                <a:latin typeface="+mj-lt"/>
                <a:cs typeface="Tahoma"/>
              </a:rPr>
              <a:t>Anywhere you register </a:t>
            </a:r>
            <a:r>
              <a:rPr lang="en-US" sz="1600" spc="-5" err="1">
                <a:latin typeface="+mj-lt"/>
                <a:cs typeface="Tahoma"/>
              </a:rPr>
              <a:t>QAyour</a:t>
            </a:r>
            <a:r>
              <a:rPr lang="en-US" sz="1600" spc="-5">
                <a:latin typeface="+mj-lt"/>
                <a:cs typeface="Tahoma"/>
              </a:rPr>
              <a:t> service, dependencies can only be injected into the said component or the child nodes. So for our case, we are going to register it at the root module.</a:t>
            </a:r>
          </a:p>
          <a:p>
            <a:pPr marL="390525" indent="-378460">
              <a:lnSpc>
                <a:spcPct val="100000"/>
              </a:lnSpc>
              <a:spcBef>
                <a:spcPts val="470"/>
              </a:spcBef>
              <a:buFont typeface="Arial MT"/>
              <a:buChar char="•"/>
              <a:tabLst>
                <a:tab pos="390525" algn="l"/>
                <a:tab pos="391160" algn="l"/>
              </a:tabLst>
            </a:pPr>
            <a:endParaRPr lang="en-US" sz="1600" spc="-5">
              <a:latin typeface="+mj-lt"/>
              <a:cs typeface="Tahoma"/>
            </a:endParaRPr>
          </a:p>
        </p:txBody>
      </p:sp>
      <p:sp>
        <p:nvSpPr>
          <p:cNvPr id="10" name="object 10"/>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11" name="object 11"/>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extLst>
      <p:ext uri="{BB962C8B-B14F-4D97-AF65-F5344CB8AC3E}">
        <p14:creationId xmlns:p14="http://schemas.microsoft.com/office/powerpoint/2010/main" val="997451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838200" y="586046"/>
            <a:ext cx="45603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Dependency</a:t>
            </a:r>
            <a:r>
              <a:rPr sz="2400" b="1" spc="-15">
                <a:solidFill>
                  <a:schemeClr val="tx2"/>
                </a:solidFill>
                <a:latin typeface="+mj-lt"/>
                <a:cs typeface="Tahoma"/>
              </a:rPr>
              <a:t> </a:t>
            </a:r>
            <a:r>
              <a:rPr sz="2400" b="1" spc="-5">
                <a:solidFill>
                  <a:schemeClr val="tx2"/>
                </a:solidFill>
                <a:latin typeface="+mj-lt"/>
                <a:cs typeface="Tahoma"/>
              </a:rPr>
              <a:t>Injection</a:t>
            </a:r>
            <a:endParaRPr sz="2400">
              <a:solidFill>
                <a:schemeClr val="tx2"/>
              </a:solidFill>
              <a:latin typeface="+mj-lt"/>
              <a:cs typeface="Tahoma"/>
            </a:endParaRPr>
          </a:p>
        </p:txBody>
      </p:sp>
      <p:sp>
        <p:nvSpPr>
          <p:cNvPr id="5" name="object 5"/>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6" name="object 6"/>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object 4"/>
          <p:cNvSpPr txBox="1"/>
          <p:nvPr/>
        </p:nvSpPr>
        <p:spPr>
          <a:xfrm>
            <a:off x="645668" y="968202"/>
            <a:ext cx="8662670" cy="4142800"/>
          </a:xfrm>
          <a:prstGeom prst="rect">
            <a:avLst/>
          </a:prstGeom>
        </p:spPr>
        <p:txBody>
          <a:bodyPr vert="horz" wrap="square" lIns="0" tIns="61594" rIns="0" bIns="0" rtlCol="0">
            <a:spAutoFit/>
          </a:bodyPr>
          <a:lstStyle/>
          <a:p>
            <a:pPr marL="390525" indent="-378460">
              <a:lnSpc>
                <a:spcPct val="100000"/>
              </a:lnSpc>
              <a:spcBef>
                <a:spcPts val="484"/>
              </a:spcBef>
              <a:buFont typeface="Wingdings" panose="05000000000000000000" pitchFamily="2" charset="2"/>
              <a:buChar char="§"/>
              <a:tabLst>
                <a:tab pos="390525" algn="l"/>
                <a:tab pos="391160" algn="l"/>
              </a:tabLst>
            </a:pPr>
            <a:r>
              <a:rPr lang="en-US" sz="2000" spc="-5">
                <a:latin typeface="+mj-lt"/>
                <a:cs typeface="Tahoma"/>
              </a:rPr>
              <a:t>As an application grows and becomes large, it is required that we do not program the same code entity over and over again. </a:t>
            </a:r>
          </a:p>
          <a:p>
            <a:pPr marL="12065">
              <a:lnSpc>
                <a:spcPct val="100000"/>
              </a:lnSpc>
              <a:spcBef>
                <a:spcPts val="484"/>
              </a:spcBef>
              <a:tabLst>
                <a:tab pos="390525" algn="l"/>
                <a:tab pos="391160" algn="l"/>
              </a:tabLst>
            </a:pPr>
            <a:endParaRPr lang="en-US" sz="2000" spc="-5">
              <a:latin typeface="+mj-lt"/>
              <a:cs typeface="Tahoma"/>
            </a:endParaRPr>
          </a:p>
          <a:p>
            <a:pPr marL="390525" indent="-378460">
              <a:lnSpc>
                <a:spcPct val="100000"/>
              </a:lnSpc>
              <a:spcBef>
                <a:spcPts val="484"/>
              </a:spcBef>
              <a:buFont typeface="Wingdings" panose="05000000000000000000" pitchFamily="2" charset="2"/>
              <a:buChar char="§"/>
              <a:tabLst>
                <a:tab pos="390525" algn="l"/>
                <a:tab pos="391160" algn="l"/>
              </a:tabLst>
            </a:pPr>
            <a:r>
              <a:rPr lang="en-US" sz="2000" spc="-5">
                <a:latin typeface="+mj-lt"/>
                <a:cs typeface="Tahoma"/>
              </a:rPr>
              <a:t>These code-entities are called as dependencies as the components may depend on these to complete their tasks.</a:t>
            </a:r>
          </a:p>
          <a:p>
            <a:pPr marL="390525" indent="-378460">
              <a:lnSpc>
                <a:spcPct val="100000"/>
              </a:lnSpc>
              <a:spcBef>
                <a:spcPts val="484"/>
              </a:spcBef>
              <a:buFont typeface="Wingdings" panose="05000000000000000000" pitchFamily="2" charset="2"/>
              <a:buChar char="§"/>
              <a:tabLst>
                <a:tab pos="390525" algn="l"/>
                <a:tab pos="391160" algn="l"/>
              </a:tabLst>
            </a:pPr>
            <a:endParaRPr lang="en-US" sz="2000" spc="-5">
              <a:latin typeface="+mj-lt"/>
              <a:cs typeface="Tahoma"/>
            </a:endParaRPr>
          </a:p>
          <a:p>
            <a:pPr marL="390525" indent="-378460">
              <a:lnSpc>
                <a:spcPct val="100000"/>
              </a:lnSpc>
              <a:spcBef>
                <a:spcPts val="484"/>
              </a:spcBef>
              <a:buFont typeface="Wingdings" panose="05000000000000000000" pitchFamily="2" charset="2"/>
              <a:buChar char="§"/>
              <a:tabLst>
                <a:tab pos="390525" algn="l"/>
                <a:tab pos="391160" algn="l"/>
              </a:tabLst>
            </a:pPr>
            <a:r>
              <a:rPr lang="en-US" sz="2000" spc="-5">
                <a:latin typeface="+mj-lt"/>
                <a:cs typeface="Tahoma"/>
              </a:rPr>
              <a:t> The process of providing these code-entities to the dependent client is called dependency injection. </a:t>
            </a:r>
          </a:p>
          <a:p>
            <a:pPr marL="390525" indent="-378460">
              <a:lnSpc>
                <a:spcPct val="100000"/>
              </a:lnSpc>
              <a:spcBef>
                <a:spcPts val="484"/>
              </a:spcBef>
              <a:buFont typeface="Wingdings" panose="05000000000000000000" pitchFamily="2" charset="2"/>
              <a:buChar char="§"/>
              <a:tabLst>
                <a:tab pos="390525" algn="l"/>
                <a:tab pos="391160" algn="l"/>
              </a:tabLst>
            </a:pPr>
            <a:endParaRPr lang="en-US" sz="2000" spc="-5">
              <a:latin typeface="+mj-lt"/>
              <a:cs typeface="Tahoma"/>
            </a:endParaRPr>
          </a:p>
          <a:p>
            <a:pPr marL="390525" indent="-378460">
              <a:lnSpc>
                <a:spcPct val="100000"/>
              </a:lnSpc>
              <a:spcBef>
                <a:spcPts val="484"/>
              </a:spcBef>
              <a:buFont typeface="Wingdings" panose="05000000000000000000" pitchFamily="2" charset="2"/>
              <a:buChar char="§"/>
              <a:tabLst>
                <a:tab pos="390525" algn="l"/>
                <a:tab pos="391160" algn="l"/>
              </a:tabLst>
            </a:pPr>
            <a:r>
              <a:rPr lang="en-US" sz="2000" spc="-5">
                <a:latin typeface="+mj-lt"/>
                <a:cs typeface="Tahoma"/>
              </a:rPr>
              <a:t>It also entails the participation of another code entity which is called the injector. </a:t>
            </a:r>
          </a:p>
          <a:p>
            <a:pPr marL="390525" indent="-378460">
              <a:lnSpc>
                <a:spcPct val="100000"/>
              </a:lnSpc>
              <a:spcBef>
                <a:spcPts val="484"/>
              </a:spcBef>
              <a:buFont typeface="Arial MT"/>
              <a:buChar char="•"/>
              <a:tabLst>
                <a:tab pos="390525" algn="l"/>
                <a:tab pos="391160" algn="l"/>
              </a:tabLst>
            </a:pPr>
            <a:endParaRPr lang="en-US" sz="1600" spc="-5">
              <a:latin typeface="+mj-lt"/>
              <a:cs typeface="Tahom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3" y="579831"/>
            <a:ext cx="5169917" cy="382156"/>
          </a:xfrm>
          <a:prstGeom prst="rect">
            <a:avLst/>
          </a:prstGeom>
        </p:spPr>
        <p:txBody>
          <a:bodyPr vert="horz" wrap="square" lIns="0" tIns="12700" rIns="0" bIns="0" rtlCol="0">
            <a:spAutoFit/>
          </a:bodyPr>
          <a:lstStyle/>
          <a:p>
            <a:pPr marL="12700">
              <a:lnSpc>
                <a:spcPct val="100000"/>
              </a:lnSpc>
              <a:spcBef>
                <a:spcPts val="100"/>
              </a:spcBef>
            </a:pPr>
            <a:r>
              <a:rPr lang="en-US" sz="2400" b="1" spc="-5">
                <a:solidFill>
                  <a:schemeClr val="tx2"/>
                </a:solidFill>
                <a:latin typeface="+mj-lt"/>
                <a:cs typeface="Tahoma"/>
              </a:rPr>
              <a:t>Example of </a:t>
            </a:r>
            <a:r>
              <a:rPr sz="2400" b="1" spc="-5">
                <a:solidFill>
                  <a:schemeClr val="tx2"/>
                </a:solidFill>
                <a:latin typeface="+mj-lt"/>
                <a:cs typeface="Tahoma"/>
              </a:rPr>
              <a:t>Dependency</a:t>
            </a:r>
            <a:r>
              <a:rPr sz="2400" b="1" spc="-15">
                <a:solidFill>
                  <a:schemeClr val="tx2"/>
                </a:solidFill>
                <a:latin typeface="+mj-lt"/>
                <a:cs typeface="Tahoma"/>
              </a:rPr>
              <a:t> </a:t>
            </a:r>
            <a:r>
              <a:rPr sz="2400" b="1" spc="-5">
                <a:solidFill>
                  <a:schemeClr val="tx2"/>
                </a:solidFill>
                <a:latin typeface="+mj-lt"/>
                <a:cs typeface="Tahoma"/>
              </a:rPr>
              <a:t>Injection</a:t>
            </a:r>
            <a:endParaRPr sz="2400">
              <a:solidFill>
                <a:schemeClr val="tx2"/>
              </a:solidFill>
              <a:latin typeface="+mj-lt"/>
              <a:cs typeface="Tahoma"/>
            </a:endParaRPr>
          </a:p>
        </p:txBody>
      </p:sp>
      <p:sp>
        <p:nvSpPr>
          <p:cNvPr id="5" name="object 5"/>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6" name="object 6"/>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object 4"/>
          <p:cNvSpPr txBox="1"/>
          <p:nvPr/>
        </p:nvSpPr>
        <p:spPr>
          <a:xfrm>
            <a:off x="590804" y="1216810"/>
            <a:ext cx="8662670" cy="3588802"/>
          </a:xfrm>
          <a:prstGeom prst="rect">
            <a:avLst/>
          </a:prstGeom>
        </p:spPr>
        <p:txBody>
          <a:bodyPr vert="horz" wrap="square" lIns="0" tIns="61594" rIns="0" bIns="0" rtlCol="0">
            <a:spAutoFit/>
          </a:bodyPr>
          <a:lstStyle/>
          <a:p>
            <a:pPr marL="390525" indent="-378460">
              <a:lnSpc>
                <a:spcPct val="100000"/>
              </a:lnSpc>
              <a:spcBef>
                <a:spcPts val="484"/>
              </a:spcBef>
              <a:buFont typeface="Arial MT"/>
              <a:buChar char="•"/>
              <a:tabLst>
                <a:tab pos="390525" algn="l"/>
                <a:tab pos="391160" algn="l"/>
              </a:tabLst>
            </a:pPr>
            <a:endParaRPr lang="en-US" sz="2000">
              <a:latin typeface="+mj-lt"/>
              <a:cs typeface="Tahoma"/>
            </a:endParaRPr>
          </a:p>
          <a:p>
            <a:pPr marL="390525" indent="-378460">
              <a:lnSpc>
                <a:spcPct val="100000"/>
              </a:lnSpc>
              <a:spcBef>
                <a:spcPts val="484"/>
              </a:spcBef>
              <a:buFont typeface="Wingdings" panose="05000000000000000000" pitchFamily="2" charset="2"/>
              <a:buChar char="§"/>
              <a:tabLst>
                <a:tab pos="390525" algn="l"/>
                <a:tab pos="391160" algn="l"/>
              </a:tabLst>
            </a:pPr>
            <a:r>
              <a:rPr lang="en-US" sz="2000">
                <a:latin typeface="+mj-lt"/>
                <a:cs typeface="Tahoma"/>
              </a:rPr>
              <a:t>Imagine there is a class called </a:t>
            </a:r>
            <a:r>
              <a:rPr lang="en-US" sz="2000" err="1">
                <a:latin typeface="+mj-lt"/>
                <a:cs typeface="Tahoma"/>
              </a:rPr>
              <a:t>MyService</a:t>
            </a:r>
            <a:r>
              <a:rPr lang="en-US" sz="2000">
                <a:latin typeface="+mj-lt"/>
                <a:cs typeface="Tahoma"/>
              </a:rPr>
              <a:t> that needs to act as a dependency in a component.</a:t>
            </a:r>
          </a:p>
          <a:p>
            <a:pPr marL="390525" indent="-378460">
              <a:lnSpc>
                <a:spcPct val="100000"/>
              </a:lnSpc>
              <a:spcBef>
                <a:spcPts val="484"/>
              </a:spcBef>
              <a:buFont typeface="Wingdings" panose="05000000000000000000" pitchFamily="2" charset="2"/>
              <a:buChar char="§"/>
              <a:tabLst>
                <a:tab pos="390525" algn="l"/>
                <a:tab pos="391160" algn="l"/>
              </a:tabLst>
            </a:pPr>
            <a:endParaRPr lang="en-US" sz="2000">
              <a:latin typeface="+mj-lt"/>
              <a:cs typeface="Tahoma"/>
            </a:endParaRPr>
          </a:p>
          <a:p>
            <a:pPr marL="390525" indent="-378460">
              <a:lnSpc>
                <a:spcPct val="100000"/>
              </a:lnSpc>
              <a:spcBef>
                <a:spcPts val="484"/>
              </a:spcBef>
              <a:buFont typeface="Wingdings" panose="05000000000000000000" pitchFamily="2" charset="2"/>
              <a:buChar char="§"/>
              <a:tabLst>
                <a:tab pos="390525" algn="l"/>
                <a:tab pos="391160" algn="l"/>
              </a:tabLst>
            </a:pPr>
            <a:r>
              <a:rPr lang="en-US" sz="2000">
                <a:latin typeface="+mj-lt"/>
                <a:cs typeface="Tahoma"/>
              </a:rPr>
              <a:t>The first step is to add the @Injectable decorator to show that the class can be injected.</a:t>
            </a:r>
          </a:p>
          <a:p>
            <a:pPr marL="390525" indent="-378460">
              <a:lnSpc>
                <a:spcPct val="100000"/>
              </a:lnSpc>
              <a:spcBef>
                <a:spcPts val="484"/>
              </a:spcBef>
              <a:buFont typeface="Wingdings" panose="05000000000000000000" pitchFamily="2" charset="2"/>
              <a:buChar char="§"/>
              <a:tabLst>
                <a:tab pos="390525" algn="l"/>
                <a:tab pos="391160" algn="l"/>
              </a:tabLst>
            </a:pPr>
            <a:endParaRPr lang="en-US" sz="2000">
              <a:latin typeface="+mj-lt"/>
              <a:cs typeface="Tahoma"/>
            </a:endParaRPr>
          </a:p>
          <a:p>
            <a:pPr marL="390525" indent="-378460">
              <a:lnSpc>
                <a:spcPct val="100000"/>
              </a:lnSpc>
              <a:spcBef>
                <a:spcPts val="484"/>
              </a:spcBef>
              <a:buFont typeface="Wingdings" panose="05000000000000000000" pitchFamily="2" charset="2"/>
              <a:buChar char="§"/>
              <a:tabLst>
                <a:tab pos="390525" algn="l"/>
                <a:tab pos="391160" algn="l"/>
              </a:tabLst>
            </a:pPr>
            <a:r>
              <a:rPr lang="en-US" sz="2000" err="1">
                <a:latin typeface="+mj-lt"/>
                <a:cs typeface="Tahoma"/>
              </a:rPr>
              <a:t>content_copy</a:t>
            </a:r>
            <a:endParaRPr lang="en-US" sz="2000">
              <a:latin typeface="+mj-lt"/>
              <a:cs typeface="Tahoma"/>
            </a:endParaRPr>
          </a:p>
          <a:p>
            <a:pPr marL="390525" indent="-378460">
              <a:lnSpc>
                <a:spcPct val="100000"/>
              </a:lnSpc>
              <a:spcBef>
                <a:spcPts val="484"/>
              </a:spcBef>
              <a:buFont typeface="Wingdings" panose="05000000000000000000" pitchFamily="2" charset="2"/>
              <a:buChar char="§"/>
              <a:tabLst>
                <a:tab pos="390525" algn="l"/>
                <a:tab pos="391160" algn="l"/>
              </a:tabLst>
            </a:pPr>
            <a:r>
              <a:rPr lang="en-US" sz="2000">
                <a:latin typeface="+mj-lt"/>
                <a:cs typeface="Tahoma"/>
              </a:rPr>
              <a:t>@Injectable()</a:t>
            </a:r>
          </a:p>
          <a:p>
            <a:pPr marL="390525" indent="-378460">
              <a:lnSpc>
                <a:spcPct val="100000"/>
              </a:lnSpc>
              <a:spcBef>
                <a:spcPts val="484"/>
              </a:spcBef>
              <a:buFont typeface="Wingdings" panose="05000000000000000000" pitchFamily="2" charset="2"/>
              <a:buChar char="§"/>
              <a:tabLst>
                <a:tab pos="390525" algn="l"/>
                <a:tab pos="391160" algn="l"/>
              </a:tabLst>
            </a:pPr>
            <a:r>
              <a:rPr lang="en-US" sz="2000">
                <a:latin typeface="+mj-lt"/>
                <a:cs typeface="Tahoma"/>
              </a:rPr>
              <a:t>class </a:t>
            </a:r>
            <a:r>
              <a:rPr lang="en-US" sz="2000" err="1">
                <a:latin typeface="+mj-lt"/>
                <a:cs typeface="Tahoma"/>
              </a:rPr>
              <a:t>MyService</a:t>
            </a:r>
            <a:r>
              <a:rPr lang="en-US" sz="2000">
                <a:latin typeface="+mj-lt"/>
                <a:cs typeface="Tahoma"/>
              </a:rPr>
              <a:t> {}</a:t>
            </a:r>
            <a:endParaRPr sz="2000">
              <a:latin typeface="+mj-lt"/>
              <a:cs typeface="Tahoma"/>
            </a:endParaRPr>
          </a:p>
        </p:txBody>
      </p:sp>
    </p:spTree>
    <p:extLst>
      <p:ext uri="{BB962C8B-B14F-4D97-AF65-F5344CB8AC3E}">
        <p14:creationId xmlns:p14="http://schemas.microsoft.com/office/powerpoint/2010/main" val="110547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3" y="579831"/>
            <a:ext cx="43317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Dependency</a:t>
            </a:r>
            <a:r>
              <a:rPr sz="2400" b="1" spc="-15">
                <a:solidFill>
                  <a:schemeClr val="tx2"/>
                </a:solidFill>
                <a:latin typeface="+mj-lt"/>
                <a:cs typeface="Tahoma"/>
              </a:rPr>
              <a:t> </a:t>
            </a:r>
            <a:r>
              <a:rPr sz="2400" b="1" spc="-5">
                <a:solidFill>
                  <a:schemeClr val="tx2"/>
                </a:solidFill>
                <a:latin typeface="+mj-lt"/>
                <a:cs typeface="Tahoma"/>
              </a:rPr>
              <a:t>Injection</a:t>
            </a:r>
            <a:endParaRPr sz="2400">
              <a:solidFill>
                <a:schemeClr val="tx2"/>
              </a:solidFill>
              <a:latin typeface="+mj-lt"/>
              <a:cs typeface="Tahoma"/>
            </a:endParaRPr>
          </a:p>
        </p:txBody>
      </p:sp>
      <p:sp>
        <p:nvSpPr>
          <p:cNvPr id="5" name="object 5"/>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6" name="object 6"/>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object 4"/>
          <p:cNvSpPr txBox="1"/>
          <p:nvPr/>
        </p:nvSpPr>
        <p:spPr>
          <a:xfrm>
            <a:off x="645668" y="1021961"/>
            <a:ext cx="8662670" cy="4396715"/>
          </a:xfrm>
          <a:prstGeom prst="rect">
            <a:avLst/>
          </a:prstGeom>
        </p:spPr>
        <p:txBody>
          <a:bodyPr vert="horz" wrap="square" lIns="0" tIns="61594" rIns="0" bIns="0" rtlCol="0">
            <a:spAutoFit/>
          </a:bodyPr>
          <a:lstStyle/>
          <a:p>
            <a:pPr marL="390525" indent="-378460">
              <a:lnSpc>
                <a:spcPct val="100000"/>
              </a:lnSpc>
              <a:spcBef>
                <a:spcPts val="484"/>
              </a:spcBef>
              <a:buFont typeface="Arial MT"/>
              <a:buChar char="•"/>
              <a:tabLst>
                <a:tab pos="390525" algn="l"/>
                <a:tab pos="391160" algn="l"/>
              </a:tabLst>
            </a:pPr>
            <a:r>
              <a:rPr lang="en-US" sz="2000">
                <a:latin typeface="+mj-lt"/>
                <a:cs typeface="Tahoma"/>
              </a:rPr>
              <a:t>The next step is to make it available in the DI by providing it. </a:t>
            </a:r>
          </a:p>
          <a:p>
            <a:pPr marL="390525" indent="-378460">
              <a:lnSpc>
                <a:spcPct val="100000"/>
              </a:lnSpc>
              <a:spcBef>
                <a:spcPts val="484"/>
              </a:spcBef>
              <a:buFont typeface="Arial MT"/>
              <a:buChar char="•"/>
              <a:tabLst>
                <a:tab pos="390525" algn="l"/>
                <a:tab pos="391160" algn="l"/>
              </a:tabLst>
            </a:pPr>
            <a:r>
              <a:rPr lang="en-US" sz="2000">
                <a:latin typeface="+mj-lt"/>
                <a:cs typeface="Tahoma"/>
              </a:rPr>
              <a:t>A dependency can be provided in multiple places.</a:t>
            </a:r>
          </a:p>
          <a:p>
            <a:pPr marL="390525" indent="-378460">
              <a:lnSpc>
                <a:spcPct val="100000"/>
              </a:lnSpc>
              <a:spcBef>
                <a:spcPts val="484"/>
              </a:spcBef>
              <a:buFont typeface="Arial MT"/>
              <a:buChar char="•"/>
              <a:tabLst>
                <a:tab pos="390525" algn="l"/>
                <a:tab pos="391160" algn="l"/>
              </a:tabLst>
            </a:pPr>
            <a:endParaRPr lang="en-US" sz="2000">
              <a:latin typeface="+mj-lt"/>
              <a:cs typeface="Tahoma"/>
            </a:endParaRPr>
          </a:p>
          <a:p>
            <a:pPr marL="390525" indent="-378460">
              <a:lnSpc>
                <a:spcPct val="100000"/>
              </a:lnSpc>
              <a:spcBef>
                <a:spcPts val="484"/>
              </a:spcBef>
              <a:buFont typeface="Arial MT"/>
              <a:buChar char="•"/>
              <a:tabLst>
                <a:tab pos="390525" algn="l"/>
                <a:tab pos="391160" algn="l"/>
              </a:tabLst>
            </a:pPr>
            <a:r>
              <a:rPr lang="en-US" sz="2000">
                <a:latin typeface="+mj-lt"/>
                <a:cs typeface="Tahoma"/>
              </a:rPr>
              <a:t>At the Component level, using the providers field of the @Component decorator. </a:t>
            </a:r>
          </a:p>
          <a:p>
            <a:pPr marL="390525" indent="-378460">
              <a:lnSpc>
                <a:spcPct val="100000"/>
              </a:lnSpc>
              <a:spcBef>
                <a:spcPts val="484"/>
              </a:spcBef>
              <a:buFont typeface="Arial MT"/>
              <a:buChar char="•"/>
              <a:tabLst>
                <a:tab pos="390525" algn="l"/>
                <a:tab pos="391160" algn="l"/>
              </a:tabLst>
            </a:pPr>
            <a:endParaRPr lang="en-US" sz="2000">
              <a:latin typeface="+mj-lt"/>
              <a:cs typeface="Tahoma"/>
            </a:endParaRPr>
          </a:p>
          <a:p>
            <a:pPr marL="390525" indent="-378460">
              <a:lnSpc>
                <a:spcPct val="100000"/>
              </a:lnSpc>
              <a:spcBef>
                <a:spcPts val="484"/>
              </a:spcBef>
              <a:buFont typeface="Arial MT"/>
              <a:buChar char="•"/>
              <a:tabLst>
                <a:tab pos="390525" algn="l"/>
                <a:tab pos="391160" algn="l"/>
              </a:tabLst>
            </a:pPr>
            <a:r>
              <a:rPr lang="en-US" sz="2000">
                <a:latin typeface="+mj-lt"/>
                <a:cs typeface="Tahoma"/>
              </a:rPr>
              <a:t>@Component({</a:t>
            </a:r>
          </a:p>
          <a:p>
            <a:pPr marL="390525" indent="-378460">
              <a:lnSpc>
                <a:spcPct val="100000"/>
              </a:lnSpc>
              <a:spcBef>
                <a:spcPts val="484"/>
              </a:spcBef>
              <a:buFont typeface="Arial MT"/>
              <a:buChar char="•"/>
              <a:tabLst>
                <a:tab pos="390525" algn="l"/>
                <a:tab pos="391160" algn="l"/>
              </a:tabLst>
            </a:pPr>
            <a:r>
              <a:rPr lang="en-US" sz="2000">
                <a:latin typeface="+mj-lt"/>
                <a:cs typeface="Tahoma"/>
              </a:rPr>
              <a:t>  selector: 'My-list',</a:t>
            </a:r>
          </a:p>
          <a:p>
            <a:pPr marL="390525" indent="-378460">
              <a:lnSpc>
                <a:spcPct val="100000"/>
              </a:lnSpc>
              <a:spcBef>
                <a:spcPts val="484"/>
              </a:spcBef>
              <a:buFont typeface="Arial MT"/>
              <a:buChar char="•"/>
              <a:tabLst>
                <a:tab pos="390525" algn="l"/>
                <a:tab pos="391160" algn="l"/>
              </a:tabLst>
            </a:pPr>
            <a:r>
              <a:rPr lang="en-US" sz="2000">
                <a:latin typeface="+mj-lt"/>
                <a:cs typeface="Tahoma"/>
              </a:rPr>
              <a:t>  template: '...',</a:t>
            </a:r>
          </a:p>
          <a:p>
            <a:pPr marL="390525" indent="-378460">
              <a:lnSpc>
                <a:spcPct val="100000"/>
              </a:lnSpc>
              <a:spcBef>
                <a:spcPts val="484"/>
              </a:spcBef>
              <a:buFont typeface="Arial MT"/>
              <a:buChar char="•"/>
              <a:tabLst>
                <a:tab pos="390525" algn="l"/>
                <a:tab pos="391160" algn="l"/>
              </a:tabLst>
            </a:pPr>
            <a:r>
              <a:rPr lang="en-US" sz="2000">
                <a:latin typeface="+mj-lt"/>
                <a:cs typeface="Tahoma"/>
              </a:rPr>
              <a:t>  providers: [</a:t>
            </a:r>
            <a:r>
              <a:rPr lang="en-US" sz="2000" err="1">
                <a:latin typeface="+mj-lt"/>
                <a:cs typeface="Tahoma"/>
              </a:rPr>
              <a:t>MyService</a:t>
            </a:r>
            <a:r>
              <a:rPr lang="en-US" sz="2000">
                <a:latin typeface="+mj-lt"/>
                <a:cs typeface="Tahoma"/>
              </a:rPr>
              <a:t>]</a:t>
            </a:r>
          </a:p>
          <a:p>
            <a:pPr marL="390525" indent="-378460">
              <a:lnSpc>
                <a:spcPct val="100000"/>
              </a:lnSpc>
              <a:spcBef>
                <a:spcPts val="484"/>
              </a:spcBef>
              <a:buFont typeface="Arial MT"/>
              <a:buChar char="•"/>
              <a:tabLst>
                <a:tab pos="390525" algn="l"/>
                <a:tab pos="391160" algn="l"/>
              </a:tabLst>
            </a:pPr>
            <a:r>
              <a:rPr lang="en-US" sz="2000">
                <a:latin typeface="+mj-lt"/>
                <a:cs typeface="Tahoma"/>
              </a:rPr>
              <a:t>})</a:t>
            </a:r>
          </a:p>
          <a:p>
            <a:pPr marL="390525" indent="-378460">
              <a:lnSpc>
                <a:spcPct val="100000"/>
              </a:lnSpc>
              <a:spcBef>
                <a:spcPts val="484"/>
              </a:spcBef>
              <a:buFont typeface="Arial MT"/>
              <a:buChar char="•"/>
              <a:tabLst>
                <a:tab pos="390525" algn="l"/>
                <a:tab pos="391160" algn="l"/>
              </a:tabLst>
            </a:pPr>
            <a:r>
              <a:rPr lang="en-US" sz="2000">
                <a:latin typeface="+mj-lt"/>
                <a:cs typeface="Tahoma"/>
              </a:rPr>
              <a:t>class </a:t>
            </a:r>
            <a:r>
              <a:rPr lang="en-US" sz="2000" err="1">
                <a:latin typeface="+mj-lt"/>
                <a:cs typeface="Tahoma"/>
              </a:rPr>
              <a:t>MyListComponent</a:t>
            </a:r>
            <a:r>
              <a:rPr lang="en-US" sz="2000">
                <a:latin typeface="+mj-lt"/>
                <a:cs typeface="Tahoma"/>
              </a:rPr>
              <a:t> {}</a:t>
            </a:r>
            <a:endParaRPr sz="2000">
              <a:latin typeface="+mj-lt"/>
              <a:cs typeface="Tahoma"/>
            </a:endParaRPr>
          </a:p>
        </p:txBody>
      </p:sp>
    </p:spTree>
    <p:extLst>
      <p:ext uri="{BB962C8B-B14F-4D97-AF65-F5344CB8AC3E}">
        <p14:creationId xmlns:p14="http://schemas.microsoft.com/office/powerpoint/2010/main" val="26460718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62000" y="619924"/>
            <a:ext cx="4114800"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Dependency</a:t>
            </a:r>
            <a:r>
              <a:rPr sz="1800" b="1" spc="-15">
                <a:solidFill>
                  <a:schemeClr val="tx2"/>
                </a:solidFill>
                <a:latin typeface="Tahoma"/>
                <a:cs typeface="Tahoma"/>
              </a:rPr>
              <a:t> </a:t>
            </a:r>
            <a:r>
              <a:rPr sz="1800" b="1" spc="-5">
                <a:solidFill>
                  <a:schemeClr val="tx2"/>
                </a:solidFill>
                <a:latin typeface="Tahoma"/>
                <a:cs typeface="Tahoma"/>
              </a:rPr>
              <a:t>Injection</a:t>
            </a:r>
            <a:endParaRPr sz="1800">
              <a:solidFill>
                <a:schemeClr val="tx2"/>
              </a:solidFill>
              <a:latin typeface="Tahoma"/>
              <a:cs typeface="Tahoma"/>
            </a:endParaRPr>
          </a:p>
        </p:txBody>
      </p:sp>
      <p:sp>
        <p:nvSpPr>
          <p:cNvPr id="5" name="object 5"/>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6" name="object 6"/>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object 4"/>
          <p:cNvSpPr txBox="1"/>
          <p:nvPr/>
        </p:nvSpPr>
        <p:spPr>
          <a:xfrm>
            <a:off x="590804" y="1216810"/>
            <a:ext cx="8662670" cy="4024819"/>
          </a:xfrm>
          <a:prstGeom prst="rect">
            <a:avLst/>
          </a:prstGeom>
        </p:spPr>
        <p:txBody>
          <a:bodyPr vert="horz" wrap="square" lIns="0" tIns="61594" rIns="0" bIns="0" rtlCol="0">
            <a:spAutoFit/>
          </a:bodyPr>
          <a:lstStyle/>
          <a:p>
            <a:pPr marL="390525" indent="-378460">
              <a:lnSpc>
                <a:spcPct val="100000"/>
              </a:lnSpc>
              <a:spcBef>
                <a:spcPts val="484"/>
              </a:spcBef>
              <a:buFont typeface="Arial MT"/>
              <a:buChar char="•"/>
              <a:tabLst>
                <a:tab pos="390525" algn="l"/>
                <a:tab pos="391160" algn="l"/>
              </a:tabLst>
            </a:pPr>
            <a:r>
              <a:rPr lang="en-US" sz="2000">
                <a:latin typeface="+mj-lt"/>
                <a:cs typeface="Tahoma"/>
              </a:rPr>
              <a:t>When you register a provider at the component level, you get a new instance of the service with each new instance of that component.</a:t>
            </a:r>
          </a:p>
          <a:p>
            <a:pPr marL="390525" indent="-378460">
              <a:lnSpc>
                <a:spcPct val="100000"/>
              </a:lnSpc>
              <a:spcBef>
                <a:spcPts val="484"/>
              </a:spcBef>
              <a:buFont typeface="Arial MT"/>
              <a:buChar char="•"/>
              <a:tabLst>
                <a:tab pos="390525" algn="l"/>
                <a:tab pos="391160" algn="l"/>
              </a:tabLst>
            </a:pPr>
            <a:endParaRPr lang="en-US" sz="2000">
              <a:latin typeface="+mj-lt"/>
              <a:cs typeface="Tahoma"/>
            </a:endParaRPr>
          </a:p>
          <a:p>
            <a:pPr marL="390525" indent="-378460">
              <a:lnSpc>
                <a:spcPct val="100000"/>
              </a:lnSpc>
              <a:spcBef>
                <a:spcPts val="484"/>
              </a:spcBef>
              <a:buFont typeface="Arial MT"/>
              <a:buChar char="•"/>
              <a:tabLst>
                <a:tab pos="390525" algn="l"/>
                <a:tab pos="391160" algn="l"/>
              </a:tabLst>
            </a:pPr>
            <a:r>
              <a:rPr lang="en-US" sz="2000">
                <a:latin typeface="+mj-lt"/>
                <a:cs typeface="Tahoma"/>
              </a:rPr>
              <a:t>At the </a:t>
            </a:r>
            <a:r>
              <a:rPr lang="en-US" sz="2000" err="1">
                <a:latin typeface="+mj-lt"/>
                <a:cs typeface="Tahoma"/>
              </a:rPr>
              <a:t>NgModule</a:t>
            </a:r>
            <a:r>
              <a:rPr lang="en-US" sz="2000">
                <a:latin typeface="+mj-lt"/>
                <a:cs typeface="Tahoma"/>
              </a:rPr>
              <a:t> level, using the providers field of the @</a:t>
            </a:r>
            <a:r>
              <a:rPr lang="en-US" sz="2000" err="1">
                <a:latin typeface="+mj-lt"/>
                <a:cs typeface="Tahoma"/>
              </a:rPr>
              <a:t>NgModule</a:t>
            </a:r>
            <a:r>
              <a:rPr lang="en-US" sz="2000">
                <a:latin typeface="+mj-lt"/>
                <a:cs typeface="Tahoma"/>
              </a:rPr>
              <a:t> decorator. </a:t>
            </a:r>
          </a:p>
          <a:p>
            <a:pPr marL="390525" indent="-378460">
              <a:lnSpc>
                <a:spcPct val="100000"/>
              </a:lnSpc>
              <a:spcBef>
                <a:spcPts val="484"/>
              </a:spcBef>
              <a:buFont typeface="Arial MT"/>
              <a:buChar char="•"/>
              <a:tabLst>
                <a:tab pos="390525" algn="l"/>
                <a:tab pos="391160" algn="l"/>
              </a:tabLst>
            </a:pPr>
            <a:endParaRPr lang="en-US" sz="2000">
              <a:latin typeface="+mj-lt"/>
              <a:cs typeface="Tahoma"/>
            </a:endParaRPr>
          </a:p>
          <a:p>
            <a:pPr marL="390525" indent="-378460">
              <a:lnSpc>
                <a:spcPct val="100000"/>
              </a:lnSpc>
              <a:spcBef>
                <a:spcPts val="484"/>
              </a:spcBef>
              <a:buFont typeface="Arial MT"/>
              <a:buChar char="•"/>
              <a:tabLst>
                <a:tab pos="390525" algn="l"/>
                <a:tab pos="391160" algn="l"/>
              </a:tabLst>
            </a:pPr>
            <a:r>
              <a:rPr lang="en-US" sz="2000" err="1">
                <a:latin typeface="+mj-lt"/>
                <a:cs typeface="Tahoma"/>
              </a:rPr>
              <a:t>NgModule</a:t>
            </a:r>
            <a:r>
              <a:rPr lang="en-US" sz="2000">
                <a:latin typeface="+mj-lt"/>
                <a:cs typeface="Tahoma"/>
              </a:rPr>
              <a:t>. </a:t>
            </a:r>
          </a:p>
          <a:p>
            <a:pPr marL="390525" indent="-378460">
              <a:lnSpc>
                <a:spcPct val="100000"/>
              </a:lnSpc>
              <a:spcBef>
                <a:spcPts val="484"/>
              </a:spcBef>
              <a:buFont typeface="Arial MT"/>
              <a:buChar char="•"/>
              <a:tabLst>
                <a:tab pos="390525" algn="l"/>
                <a:tab pos="391160" algn="l"/>
              </a:tabLst>
            </a:pPr>
            <a:r>
              <a:rPr lang="en-US" sz="2000">
                <a:latin typeface="+mj-lt"/>
                <a:cs typeface="Tahoma"/>
              </a:rPr>
              <a:t>@</a:t>
            </a:r>
            <a:r>
              <a:rPr lang="en-US" sz="2000" err="1">
                <a:latin typeface="+mj-lt"/>
                <a:cs typeface="Tahoma"/>
              </a:rPr>
              <a:t>NgModule</a:t>
            </a:r>
            <a:r>
              <a:rPr lang="en-US" sz="2000">
                <a:latin typeface="+mj-lt"/>
                <a:cs typeface="Tahoma"/>
              </a:rPr>
              <a:t>({</a:t>
            </a:r>
          </a:p>
          <a:p>
            <a:pPr marL="390525" indent="-378460">
              <a:lnSpc>
                <a:spcPct val="100000"/>
              </a:lnSpc>
              <a:spcBef>
                <a:spcPts val="484"/>
              </a:spcBef>
              <a:buFont typeface="Arial MT"/>
              <a:buChar char="•"/>
              <a:tabLst>
                <a:tab pos="390525" algn="l"/>
                <a:tab pos="391160" algn="l"/>
              </a:tabLst>
            </a:pPr>
            <a:r>
              <a:rPr lang="en-US" sz="2000">
                <a:latin typeface="+mj-lt"/>
                <a:cs typeface="Tahoma"/>
              </a:rPr>
              <a:t>  declarations: [</a:t>
            </a:r>
            <a:r>
              <a:rPr lang="en-US" sz="2000" err="1">
                <a:latin typeface="+mj-lt"/>
                <a:cs typeface="Tahoma"/>
              </a:rPr>
              <a:t>MyListComponent</a:t>
            </a:r>
            <a:r>
              <a:rPr lang="en-US" sz="2000">
                <a:latin typeface="+mj-lt"/>
                <a:cs typeface="Tahoma"/>
              </a:rPr>
              <a:t>]</a:t>
            </a:r>
          </a:p>
          <a:p>
            <a:pPr marL="390525" indent="-378460">
              <a:lnSpc>
                <a:spcPct val="100000"/>
              </a:lnSpc>
              <a:spcBef>
                <a:spcPts val="484"/>
              </a:spcBef>
              <a:buFont typeface="Arial MT"/>
              <a:buChar char="•"/>
              <a:tabLst>
                <a:tab pos="390525" algn="l"/>
                <a:tab pos="391160" algn="l"/>
              </a:tabLst>
            </a:pPr>
            <a:r>
              <a:rPr lang="en-US" sz="2000">
                <a:latin typeface="+mj-lt"/>
                <a:cs typeface="Tahoma"/>
              </a:rPr>
              <a:t>  providers: [</a:t>
            </a:r>
            <a:r>
              <a:rPr lang="en-US" sz="2000" err="1">
                <a:latin typeface="+mj-lt"/>
                <a:cs typeface="Tahoma"/>
              </a:rPr>
              <a:t>MyService</a:t>
            </a:r>
            <a:r>
              <a:rPr lang="en-US" sz="2000">
                <a:latin typeface="+mj-lt"/>
                <a:cs typeface="Tahoma"/>
              </a:rPr>
              <a:t>]</a:t>
            </a:r>
          </a:p>
          <a:p>
            <a:pPr marL="390525" indent="-378460">
              <a:lnSpc>
                <a:spcPct val="100000"/>
              </a:lnSpc>
              <a:spcBef>
                <a:spcPts val="484"/>
              </a:spcBef>
              <a:buFont typeface="Arial MT"/>
              <a:buChar char="•"/>
              <a:tabLst>
                <a:tab pos="390525" algn="l"/>
                <a:tab pos="391160" algn="l"/>
              </a:tabLst>
            </a:pPr>
            <a:r>
              <a:rPr lang="en-US" sz="2000">
                <a:latin typeface="+mj-lt"/>
                <a:cs typeface="Tahoma"/>
              </a:rPr>
              <a:t>})</a:t>
            </a:r>
          </a:p>
          <a:p>
            <a:pPr marL="390525" indent="-378460">
              <a:lnSpc>
                <a:spcPct val="100000"/>
              </a:lnSpc>
              <a:spcBef>
                <a:spcPts val="484"/>
              </a:spcBef>
              <a:buFont typeface="Arial MT"/>
              <a:buChar char="•"/>
              <a:tabLst>
                <a:tab pos="390525" algn="l"/>
                <a:tab pos="391160" algn="l"/>
              </a:tabLst>
            </a:pPr>
            <a:r>
              <a:rPr lang="en-US" sz="2000">
                <a:latin typeface="+mj-lt"/>
                <a:cs typeface="Tahoma"/>
              </a:rPr>
              <a:t>class </a:t>
            </a:r>
            <a:r>
              <a:rPr lang="en-US" sz="2000" err="1">
                <a:latin typeface="+mj-lt"/>
                <a:cs typeface="Tahoma"/>
              </a:rPr>
              <a:t>MyListModule</a:t>
            </a:r>
            <a:r>
              <a:rPr lang="en-US" sz="2000">
                <a:latin typeface="+mj-lt"/>
                <a:cs typeface="Tahoma"/>
              </a:rPr>
              <a:t> {}</a:t>
            </a:r>
            <a:endParaRPr sz="2000">
              <a:latin typeface="+mj-lt"/>
              <a:cs typeface="Tahoma"/>
            </a:endParaRPr>
          </a:p>
        </p:txBody>
      </p:sp>
    </p:spTree>
    <p:extLst>
      <p:ext uri="{BB962C8B-B14F-4D97-AF65-F5344CB8AC3E}">
        <p14:creationId xmlns:p14="http://schemas.microsoft.com/office/powerpoint/2010/main" val="18951090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3" y="579831"/>
            <a:ext cx="46365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Dependency</a:t>
            </a:r>
            <a:r>
              <a:rPr sz="2400" b="1" spc="-15">
                <a:solidFill>
                  <a:schemeClr val="tx2"/>
                </a:solidFill>
                <a:latin typeface="+mj-lt"/>
                <a:cs typeface="Tahoma"/>
              </a:rPr>
              <a:t> </a:t>
            </a:r>
            <a:r>
              <a:rPr sz="2400" b="1" spc="-5">
                <a:solidFill>
                  <a:schemeClr val="tx2"/>
                </a:solidFill>
                <a:latin typeface="+mj-lt"/>
                <a:cs typeface="Tahoma"/>
              </a:rPr>
              <a:t>Injection</a:t>
            </a:r>
            <a:endParaRPr sz="2400">
              <a:solidFill>
                <a:schemeClr val="tx2"/>
              </a:solidFill>
              <a:latin typeface="+mj-lt"/>
              <a:cs typeface="Tahoma"/>
            </a:endParaRPr>
          </a:p>
        </p:txBody>
      </p:sp>
      <p:sp>
        <p:nvSpPr>
          <p:cNvPr id="5" name="object 5"/>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6" name="object 6"/>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4" name="object 4"/>
          <p:cNvSpPr txBox="1"/>
          <p:nvPr/>
        </p:nvSpPr>
        <p:spPr>
          <a:xfrm>
            <a:off x="590804" y="1216810"/>
            <a:ext cx="8662670" cy="3896579"/>
          </a:xfrm>
          <a:prstGeom prst="rect">
            <a:avLst/>
          </a:prstGeom>
        </p:spPr>
        <p:txBody>
          <a:bodyPr vert="horz" wrap="square" lIns="0" tIns="61594" rIns="0" bIns="0" rtlCol="0">
            <a:spAutoFit/>
          </a:bodyPr>
          <a:lstStyle/>
          <a:p>
            <a:pPr marL="390525" indent="-378460">
              <a:lnSpc>
                <a:spcPct val="100000"/>
              </a:lnSpc>
              <a:spcBef>
                <a:spcPts val="484"/>
              </a:spcBef>
              <a:buFont typeface="Arial MT"/>
              <a:buChar char="•"/>
              <a:tabLst>
                <a:tab pos="390525" algn="l"/>
                <a:tab pos="391160" algn="l"/>
              </a:tabLst>
            </a:pPr>
            <a:r>
              <a:rPr lang="en-US" sz="2000">
                <a:latin typeface="+mj-lt"/>
                <a:cs typeface="Tahoma"/>
              </a:rPr>
              <a:t>When you register a provider with a specific </a:t>
            </a:r>
            <a:r>
              <a:rPr lang="en-US" sz="2000" err="1">
                <a:latin typeface="+mj-lt"/>
                <a:cs typeface="Tahoma"/>
              </a:rPr>
              <a:t>NgModule</a:t>
            </a:r>
            <a:r>
              <a:rPr lang="en-US" sz="2000">
                <a:latin typeface="+mj-lt"/>
                <a:cs typeface="Tahoma"/>
              </a:rPr>
              <a:t>, the same instance of a service is available to all components in that </a:t>
            </a:r>
            <a:r>
              <a:rPr lang="en-US" sz="2000" err="1">
                <a:latin typeface="+mj-lt"/>
                <a:cs typeface="Tahoma"/>
              </a:rPr>
              <a:t>NgModule</a:t>
            </a:r>
            <a:r>
              <a:rPr lang="en-US" sz="2000">
                <a:latin typeface="+mj-lt"/>
                <a:cs typeface="Tahoma"/>
              </a:rPr>
              <a:t>.</a:t>
            </a:r>
          </a:p>
          <a:p>
            <a:pPr marL="390525" indent="-378460">
              <a:lnSpc>
                <a:spcPct val="100000"/>
              </a:lnSpc>
              <a:spcBef>
                <a:spcPts val="484"/>
              </a:spcBef>
              <a:buFont typeface="Arial MT"/>
              <a:buChar char="•"/>
              <a:tabLst>
                <a:tab pos="390525" algn="l"/>
                <a:tab pos="391160" algn="l"/>
              </a:tabLst>
            </a:pPr>
            <a:endParaRPr lang="en-US" sz="2000">
              <a:latin typeface="+mj-lt"/>
              <a:cs typeface="Tahoma"/>
            </a:endParaRPr>
          </a:p>
          <a:p>
            <a:pPr marL="390525" indent="-378460">
              <a:lnSpc>
                <a:spcPct val="100000"/>
              </a:lnSpc>
              <a:spcBef>
                <a:spcPts val="484"/>
              </a:spcBef>
              <a:buFont typeface="Arial MT"/>
              <a:buChar char="•"/>
              <a:tabLst>
                <a:tab pos="390525" algn="l"/>
                <a:tab pos="391160" algn="l"/>
              </a:tabLst>
            </a:pPr>
            <a:r>
              <a:rPr lang="en-US" sz="2000">
                <a:latin typeface="+mj-lt"/>
                <a:cs typeface="Tahoma"/>
              </a:rPr>
              <a:t>At the application root level, which allows injecting it into other classes in the application. This can be done by adding the </a:t>
            </a:r>
            <a:r>
              <a:rPr lang="en-US" sz="2000" err="1">
                <a:latin typeface="+mj-lt"/>
                <a:cs typeface="Tahoma"/>
              </a:rPr>
              <a:t>providedIn</a:t>
            </a:r>
            <a:r>
              <a:rPr lang="en-US" sz="2000">
                <a:latin typeface="+mj-lt"/>
                <a:cs typeface="Tahoma"/>
              </a:rPr>
              <a:t>: 'root' field to the @Injectable decorator:</a:t>
            </a:r>
          </a:p>
          <a:p>
            <a:pPr marL="390525" indent="-378460">
              <a:lnSpc>
                <a:spcPct val="100000"/>
              </a:lnSpc>
              <a:spcBef>
                <a:spcPts val="484"/>
              </a:spcBef>
              <a:buFont typeface="Arial MT"/>
              <a:buChar char="•"/>
              <a:tabLst>
                <a:tab pos="390525" algn="l"/>
                <a:tab pos="391160" algn="l"/>
              </a:tabLst>
            </a:pPr>
            <a:endParaRPr lang="en-US" sz="2000">
              <a:latin typeface="+mj-lt"/>
              <a:cs typeface="Tahoma"/>
            </a:endParaRPr>
          </a:p>
          <a:p>
            <a:pPr marL="390525" indent="-378460">
              <a:lnSpc>
                <a:spcPct val="100000"/>
              </a:lnSpc>
              <a:spcBef>
                <a:spcPts val="484"/>
              </a:spcBef>
              <a:buFont typeface="Arial MT"/>
              <a:buChar char="•"/>
              <a:tabLst>
                <a:tab pos="390525" algn="l"/>
                <a:tab pos="391160" algn="l"/>
              </a:tabLst>
            </a:pPr>
            <a:r>
              <a:rPr lang="en-US" sz="2000">
                <a:latin typeface="+mj-lt"/>
                <a:cs typeface="Tahoma"/>
              </a:rPr>
              <a:t>@Injectable({</a:t>
            </a:r>
          </a:p>
          <a:p>
            <a:pPr marL="390525" indent="-378460">
              <a:lnSpc>
                <a:spcPct val="100000"/>
              </a:lnSpc>
              <a:spcBef>
                <a:spcPts val="484"/>
              </a:spcBef>
              <a:buFont typeface="Arial MT"/>
              <a:buChar char="•"/>
              <a:tabLst>
                <a:tab pos="390525" algn="l"/>
                <a:tab pos="391160" algn="l"/>
              </a:tabLst>
            </a:pPr>
            <a:r>
              <a:rPr lang="en-US" sz="2000">
                <a:latin typeface="+mj-lt"/>
                <a:cs typeface="Tahoma"/>
              </a:rPr>
              <a:t>  </a:t>
            </a:r>
            <a:r>
              <a:rPr lang="en-US" sz="2000" err="1">
                <a:latin typeface="+mj-lt"/>
                <a:cs typeface="Tahoma"/>
              </a:rPr>
              <a:t>providedIn</a:t>
            </a:r>
            <a:r>
              <a:rPr lang="en-US" sz="2000">
                <a:latin typeface="+mj-lt"/>
                <a:cs typeface="Tahoma"/>
              </a:rPr>
              <a:t>: 'root'</a:t>
            </a:r>
          </a:p>
          <a:p>
            <a:pPr marL="390525" indent="-378460">
              <a:lnSpc>
                <a:spcPct val="100000"/>
              </a:lnSpc>
              <a:spcBef>
                <a:spcPts val="484"/>
              </a:spcBef>
              <a:buFont typeface="Arial MT"/>
              <a:buChar char="•"/>
              <a:tabLst>
                <a:tab pos="390525" algn="l"/>
                <a:tab pos="391160" algn="l"/>
              </a:tabLst>
            </a:pPr>
            <a:r>
              <a:rPr lang="en-US" sz="2000">
                <a:latin typeface="+mj-lt"/>
                <a:cs typeface="Tahoma"/>
              </a:rPr>
              <a:t>})</a:t>
            </a:r>
          </a:p>
          <a:p>
            <a:pPr marL="390525" indent="-378460">
              <a:lnSpc>
                <a:spcPct val="100000"/>
              </a:lnSpc>
              <a:spcBef>
                <a:spcPts val="484"/>
              </a:spcBef>
              <a:buFont typeface="Arial MT"/>
              <a:buChar char="•"/>
              <a:tabLst>
                <a:tab pos="390525" algn="l"/>
                <a:tab pos="391160" algn="l"/>
              </a:tabLst>
            </a:pPr>
            <a:r>
              <a:rPr lang="en-US" sz="2000">
                <a:latin typeface="+mj-lt"/>
                <a:cs typeface="Tahoma"/>
              </a:rPr>
              <a:t>class </a:t>
            </a:r>
            <a:r>
              <a:rPr lang="en-US" sz="2000" err="1">
                <a:latin typeface="+mj-lt"/>
                <a:cs typeface="Tahoma"/>
              </a:rPr>
              <a:t>MyService</a:t>
            </a:r>
            <a:r>
              <a:rPr lang="en-US" sz="2000">
                <a:latin typeface="+mj-lt"/>
                <a:cs typeface="Tahoma"/>
              </a:rPr>
              <a:t> {}</a:t>
            </a:r>
            <a:endParaRPr sz="2000">
              <a:latin typeface="+mj-lt"/>
              <a:cs typeface="Tahoma"/>
            </a:endParaRPr>
          </a:p>
        </p:txBody>
      </p:sp>
    </p:spTree>
    <p:extLst>
      <p:ext uri="{BB962C8B-B14F-4D97-AF65-F5344CB8AC3E}">
        <p14:creationId xmlns:p14="http://schemas.microsoft.com/office/powerpoint/2010/main" val="1965279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a:spLocks noGrp="1"/>
          </p:cNvSpPr>
          <p:nvPr>
            <p:ph type="title"/>
          </p:nvPr>
        </p:nvSpPr>
        <p:spPr>
          <a:xfrm>
            <a:off x="773683" y="579831"/>
            <a:ext cx="72273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Sending Http</a:t>
            </a:r>
            <a:r>
              <a:rPr sz="2400" b="1">
                <a:solidFill>
                  <a:schemeClr val="tx2"/>
                </a:solidFill>
                <a:latin typeface="+mj-lt"/>
                <a:cs typeface="Tahoma"/>
              </a:rPr>
              <a:t> </a:t>
            </a:r>
            <a:r>
              <a:rPr sz="2400" b="1" spc="-5">
                <a:solidFill>
                  <a:schemeClr val="tx2"/>
                </a:solidFill>
                <a:latin typeface="+mj-lt"/>
                <a:cs typeface="Tahoma"/>
              </a:rPr>
              <a:t>Request</a:t>
            </a:r>
            <a:r>
              <a:rPr sz="2400" b="1" spc="25">
                <a:solidFill>
                  <a:schemeClr val="tx2"/>
                </a:solidFill>
                <a:latin typeface="+mj-lt"/>
                <a:cs typeface="Tahoma"/>
              </a:rPr>
              <a:t> </a:t>
            </a:r>
            <a:r>
              <a:rPr sz="2400" b="1">
                <a:solidFill>
                  <a:schemeClr val="tx2"/>
                </a:solidFill>
                <a:latin typeface="+mj-lt"/>
                <a:cs typeface="Tahoma"/>
              </a:rPr>
              <a:t>in</a:t>
            </a:r>
            <a:r>
              <a:rPr sz="2400" b="1" spc="-25">
                <a:solidFill>
                  <a:schemeClr val="tx2"/>
                </a:solidFill>
                <a:latin typeface="+mj-lt"/>
                <a:cs typeface="Tahoma"/>
              </a:rPr>
              <a:t> </a:t>
            </a:r>
            <a:r>
              <a:rPr sz="2400" b="1" spc="-5">
                <a:solidFill>
                  <a:schemeClr val="tx2"/>
                </a:solidFill>
                <a:latin typeface="+mj-lt"/>
                <a:cs typeface="Tahoma"/>
              </a:rPr>
              <a:t>Angular</a:t>
            </a:r>
            <a:r>
              <a:rPr sz="2400" b="1" spc="-20">
                <a:solidFill>
                  <a:schemeClr val="tx2"/>
                </a:solidFill>
                <a:latin typeface="+mj-lt"/>
                <a:cs typeface="Tahoma"/>
              </a:rPr>
              <a:t> </a:t>
            </a:r>
            <a:r>
              <a:rPr sz="2400" b="1" spc="-5">
                <a:solidFill>
                  <a:schemeClr val="tx2"/>
                </a:solidFill>
                <a:latin typeface="+mj-lt"/>
                <a:cs typeface="Tahoma"/>
              </a:rPr>
              <a:t>Using</a:t>
            </a:r>
            <a:r>
              <a:rPr sz="2400" b="1" spc="-15">
                <a:solidFill>
                  <a:schemeClr val="tx2"/>
                </a:solidFill>
                <a:latin typeface="+mj-lt"/>
                <a:cs typeface="Tahoma"/>
              </a:rPr>
              <a:t> </a:t>
            </a:r>
            <a:r>
              <a:rPr sz="2400" b="1">
                <a:solidFill>
                  <a:schemeClr val="tx2"/>
                </a:solidFill>
                <a:latin typeface="+mj-lt"/>
                <a:cs typeface="Tahoma"/>
              </a:rPr>
              <a:t>Observables</a:t>
            </a:r>
            <a:endParaRPr sz="2400">
              <a:solidFill>
                <a:schemeClr val="tx2"/>
              </a:solidFill>
              <a:latin typeface="+mj-lt"/>
              <a:cs typeface="Tahoma"/>
            </a:endParaRPr>
          </a:p>
        </p:txBody>
      </p:sp>
      <p:sp>
        <p:nvSpPr>
          <p:cNvPr id="4" name="object 4"/>
          <p:cNvSpPr/>
          <p:nvPr/>
        </p:nvSpPr>
        <p:spPr>
          <a:xfrm>
            <a:off x="503237" y="1077086"/>
            <a:ext cx="9250680" cy="0"/>
          </a:xfrm>
          <a:custGeom>
            <a:avLst/>
            <a:gdLst/>
            <a:ahLst/>
            <a:cxnLst/>
            <a:rect l="l" t="t" r="r" b="b"/>
            <a:pathLst>
              <a:path w="9250680">
                <a:moveTo>
                  <a:pt x="0" y="0"/>
                </a:moveTo>
                <a:lnTo>
                  <a:pt x="9250362" y="0"/>
                </a:lnTo>
              </a:path>
            </a:pathLst>
          </a:custGeom>
          <a:ln w="25400">
            <a:solidFill>
              <a:srgbClr val="4F81BC"/>
            </a:solidFill>
          </a:ln>
        </p:spPr>
        <p:txBody>
          <a:bodyPr wrap="square" lIns="0" tIns="0" rIns="0" bIns="0" rtlCol="0"/>
          <a:lstStyle/>
          <a:p>
            <a:endParaRPr/>
          </a:p>
        </p:txBody>
      </p:sp>
      <p:sp>
        <p:nvSpPr>
          <p:cNvPr id="5" name="object 5"/>
          <p:cNvSpPr txBox="1"/>
          <p:nvPr/>
        </p:nvSpPr>
        <p:spPr>
          <a:xfrm>
            <a:off x="589584" y="1107439"/>
            <a:ext cx="1383030" cy="1148080"/>
          </a:xfrm>
          <a:prstGeom prst="rect">
            <a:avLst/>
          </a:prstGeom>
        </p:spPr>
        <p:txBody>
          <a:bodyPr vert="horz" wrap="square" lIns="0" tIns="46355" rIns="0" bIns="0" rtlCol="0">
            <a:spAutoFit/>
          </a:bodyPr>
          <a:lstStyle/>
          <a:p>
            <a:pPr marL="12700" marR="5080">
              <a:lnSpc>
                <a:spcPct val="91600"/>
              </a:lnSpc>
              <a:spcBef>
                <a:spcPts val="365"/>
              </a:spcBef>
            </a:pPr>
            <a:r>
              <a:rPr sz="2600" spc="-10">
                <a:solidFill>
                  <a:schemeClr val="tx2"/>
                </a:solidFill>
                <a:latin typeface="Calibri"/>
                <a:cs typeface="Calibri"/>
              </a:rPr>
              <a:t>Setting</a:t>
            </a:r>
            <a:r>
              <a:rPr sz="2600" spc="-85">
                <a:solidFill>
                  <a:schemeClr val="tx2"/>
                </a:solidFill>
                <a:latin typeface="Calibri"/>
                <a:cs typeface="Calibri"/>
              </a:rPr>
              <a:t> </a:t>
            </a:r>
            <a:r>
              <a:rPr sz="2600" spc="-5">
                <a:solidFill>
                  <a:schemeClr val="tx2"/>
                </a:solidFill>
                <a:latin typeface="Calibri"/>
                <a:cs typeface="Calibri"/>
              </a:rPr>
              <a:t>up </a:t>
            </a:r>
            <a:r>
              <a:rPr sz="2600" spc="-570">
                <a:solidFill>
                  <a:schemeClr val="tx2"/>
                </a:solidFill>
                <a:latin typeface="Calibri"/>
                <a:cs typeface="Calibri"/>
              </a:rPr>
              <a:t> </a:t>
            </a:r>
            <a:r>
              <a:rPr sz="2600" spc="5">
                <a:solidFill>
                  <a:schemeClr val="tx2"/>
                </a:solidFill>
                <a:latin typeface="Calibri"/>
                <a:cs typeface="Calibri"/>
              </a:rPr>
              <a:t>HTTP </a:t>
            </a:r>
            <a:r>
              <a:rPr sz="2600">
                <a:solidFill>
                  <a:schemeClr val="tx2"/>
                </a:solidFill>
                <a:latin typeface="Calibri"/>
                <a:cs typeface="Calibri"/>
              </a:rPr>
              <a:t>in </a:t>
            </a:r>
            <a:r>
              <a:rPr sz="2600" spc="5">
                <a:solidFill>
                  <a:schemeClr val="tx2"/>
                </a:solidFill>
                <a:latin typeface="Calibri"/>
                <a:cs typeface="Calibri"/>
              </a:rPr>
              <a:t> </a:t>
            </a:r>
            <a:r>
              <a:rPr sz="2600">
                <a:solidFill>
                  <a:schemeClr val="tx2"/>
                </a:solidFill>
                <a:latin typeface="Calibri"/>
                <a:cs typeface="Calibri"/>
              </a:rPr>
              <a:t>Angular</a:t>
            </a:r>
          </a:p>
        </p:txBody>
      </p:sp>
      <p:sp>
        <p:nvSpPr>
          <p:cNvPr id="6" name="object 6"/>
          <p:cNvSpPr txBox="1"/>
          <p:nvPr/>
        </p:nvSpPr>
        <p:spPr>
          <a:xfrm>
            <a:off x="2536951" y="1106170"/>
            <a:ext cx="6739255" cy="254000"/>
          </a:xfrm>
          <a:prstGeom prst="rect">
            <a:avLst/>
          </a:prstGeom>
        </p:spPr>
        <p:txBody>
          <a:bodyPr vert="horz" wrap="square" lIns="0" tIns="12700" rIns="0" bIns="0" rtlCol="0">
            <a:spAutoFit/>
          </a:bodyPr>
          <a:lstStyle/>
          <a:p>
            <a:pPr marL="12700">
              <a:lnSpc>
                <a:spcPct val="100000"/>
              </a:lnSpc>
              <a:spcBef>
                <a:spcPts val="100"/>
              </a:spcBef>
            </a:pPr>
            <a:r>
              <a:rPr sz="1500" spc="-5">
                <a:latin typeface="Calibri"/>
                <a:cs typeface="Calibri"/>
              </a:rPr>
              <a:t>Add</a:t>
            </a:r>
            <a:r>
              <a:rPr sz="1500">
                <a:latin typeface="Calibri"/>
                <a:cs typeface="Calibri"/>
              </a:rPr>
              <a:t> </a:t>
            </a:r>
            <a:r>
              <a:rPr sz="1500" spc="-5">
                <a:latin typeface="Calibri"/>
                <a:cs typeface="Calibri"/>
              </a:rPr>
              <a:t>HttpClientModule</a:t>
            </a:r>
            <a:r>
              <a:rPr sz="1500" spc="-30">
                <a:latin typeface="Calibri"/>
                <a:cs typeface="Calibri"/>
              </a:rPr>
              <a:t> </a:t>
            </a:r>
            <a:r>
              <a:rPr sz="1500" spc="-10">
                <a:latin typeface="Calibri"/>
                <a:cs typeface="Calibri"/>
              </a:rPr>
              <a:t>to</a:t>
            </a:r>
            <a:r>
              <a:rPr sz="1500">
                <a:latin typeface="Calibri"/>
                <a:cs typeface="Calibri"/>
              </a:rPr>
              <a:t> the</a:t>
            </a:r>
            <a:r>
              <a:rPr sz="1500" spc="5">
                <a:latin typeface="Calibri"/>
                <a:cs typeface="Calibri"/>
              </a:rPr>
              <a:t> </a:t>
            </a:r>
            <a:r>
              <a:rPr sz="1500">
                <a:latin typeface="Calibri"/>
                <a:cs typeface="Calibri"/>
              </a:rPr>
              <a:t>imports</a:t>
            </a:r>
            <a:r>
              <a:rPr sz="1500" spc="-10">
                <a:latin typeface="Calibri"/>
                <a:cs typeface="Calibri"/>
              </a:rPr>
              <a:t> </a:t>
            </a:r>
            <a:r>
              <a:rPr sz="1500" spc="-15">
                <a:latin typeface="Calibri"/>
                <a:cs typeface="Calibri"/>
              </a:rPr>
              <a:t>array</a:t>
            </a:r>
            <a:r>
              <a:rPr sz="1500" spc="-5">
                <a:latin typeface="Calibri"/>
                <a:cs typeface="Calibri"/>
              </a:rPr>
              <a:t> of</a:t>
            </a:r>
            <a:r>
              <a:rPr sz="1500">
                <a:latin typeface="Calibri"/>
                <a:cs typeface="Calibri"/>
              </a:rPr>
              <a:t> </a:t>
            </a:r>
            <a:r>
              <a:rPr sz="1500" spc="-5">
                <a:latin typeface="Calibri"/>
                <a:cs typeface="Calibri"/>
              </a:rPr>
              <a:t>one</a:t>
            </a:r>
            <a:r>
              <a:rPr sz="1500">
                <a:latin typeface="Calibri"/>
                <a:cs typeface="Calibri"/>
              </a:rPr>
              <a:t> </a:t>
            </a:r>
            <a:r>
              <a:rPr sz="1500" spc="-5">
                <a:latin typeface="Calibri"/>
                <a:cs typeface="Calibri"/>
              </a:rPr>
              <a:t>of </a:t>
            </a:r>
            <a:r>
              <a:rPr sz="1500">
                <a:latin typeface="Calibri"/>
                <a:cs typeface="Calibri"/>
              </a:rPr>
              <a:t>the </a:t>
            </a:r>
            <a:r>
              <a:rPr sz="1500" spc="-5">
                <a:latin typeface="Calibri"/>
                <a:cs typeface="Calibri"/>
              </a:rPr>
              <a:t>applications</a:t>
            </a:r>
            <a:r>
              <a:rPr sz="1500" spc="-25">
                <a:latin typeface="Calibri"/>
                <a:cs typeface="Calibri"/>
              </a:rPr>
              <a:t> </a:t>
            </a:r>
            <a:r>
              <a:rPr sz="1500" spc="-5">
                <a:latin typeface="Calibri"/>
                <a:cs typeface="Calibri"/>
              </a:rPr>
              <a:t>Angular </a:t>
            </a:r>
            <a:r>
              <a:rPr sz="1500">
                <a:latin typeface="Calibri"/>
                <a:cs typeface="Calibri"/>
              </a:rPr>
              <a:t>Modules</a:t>
            </a:r>
          </a:p>
        </p:txBody>
      </p:sp>
      <p:sp>
        <p:nvSpPr>
          <p:cNvPr id="7" name="object 7"/>
          <p:cNvSpPr/>
          <p:nvPr/>
        </p:nvSpPr>
        <p:spPr>
          <a:xfrm>
            <a:off x="2353310" y="1417319"/>
            <a:ext cx="7400290" cy="0"/>
          </a:xfrm>
          <a:custGeom>
            <a:avLst/>
            <a:gdLst/>
            <a:ahLst/>
            <a:cxnLst/>
            <a:rect l="l" t="t" r="r" b="b"/>
            <a:pathLst>
              <a:path w="7400290">
                <a:moveTo>
                  <a:pt x="0" y="0"/>
                </a:moveTo>
                <a:lnTo>
                  <a:pt x="7400290" y="0"/>
                </a:lnTo>
              </a:path>
            </a:pathLst>
          </a:custGeom>
          <a:ln w="25400">
            <a:solidFill>
              <a:srgbClr val="C2CDE0"/>
            </a:solidFill>
          </a:ln>
        </p:spPr>
        <p:txBody>
          <a:bodyPr wrap="square" lIns="0" tIns="0" rIns="0" bIns="0" rtlCol="0"/>
          <a:lstStyle/>
          <a:p>
            <a:endParaRPr/>
          </a:p>
        </p:txBody>
      </p:sp>
      <p:sp>
        <p:nvSpPr>
          <p:cNvPr id="8" name="object 8"/>
          <p:cNvSpPr txBox="1"/>
          <p:nvPr/>
        </p:nvSpPr>
        <p:spPr>
          <a:xfrm>
            <a:off x="2536951" y="1446402"/>
            <a:ext cx="3312795" cy="254000"/>
          </a:xfrm>
          <a:prstGeom prst="rect">
            <a:avLst/>
          </a:prstGeom>
        </p:spPr>
        <p:txBody>
          <a:bodyPr vert="horz" wrap="square" lIns="0" tIns="12700" rIns="0" bIns="0" rtlCol="0">
            <a:spAutoFit/>
          </a:bodyPr>
          <a:lstStyle/>
          <a:p>
            <a:pPr marL="12700">
              <a:lnSpc>
                <a:spcPct val="100000"/>
              </a:lnSpc>
              <a:spcBef>
                <a:spcPts val="100"/>
              </a:spcBef>
            </a:pPr>
            <a:r>
              <a:rPr sz="1500" spc="-5">
                <a:latin typeface="Calibri"/>
                <a:cs typeface="Calibri"/>
              </a:rPr>
              <a:t>Import</a:t>
            </a:r>
            <a:r>
              <a:rPr sz="1500" spc="-25">
                <a:latin typeface="Calibri"/>
                <a:cs typeface="Calibri"/>
              </a:rPr>
              <a:t> </a:t>
            </a:r>
            <a:r>
              <a:rPr sz="1500" spc="-5">
                <a:latin typeface="Calibri"/>
                <a:cs typeface="Calibri"/>
              </a:rPr>
              <a:t>what</a:t>
            </a:r>
            <a:r>
              <a:rPr sz="1500" spc="-20">
                <a:latin typeface="Calibri"/>
                <a:cs typeface="Calibri"/>
              </a:rPr>
              <a:t> </a:t>
            </a:r>
            <a:r>
              <a:rPr sz="1500">
                <a:latin typeface="Calibri"/>
                <a:cs typeface="Calibri"/>
              </a:rPr>
              <a:t>is</a:t>
            </a:r>
            <a:r>
              <a:rPr sz="1500" spc="-5">
                <a:latin typeface="Calibri"/>
                <a:cs typeface="Calibri"/>
              </a:rPr>
              <a:t> needed </a:t>
            </a:r>
            <a:r>
              <a:rPr sz="1500" spc="-15">
                <a:latin typeface="Calibri"/>
                <a:cs typeface="Calibri"/>
              </a:rPr>
              <a:t>for</a:t>
            </a:r>
            <a:r>
              <a:rPr sz="1500" spc="-5">
                <a:latin typeface="Calibri"/>
                <a:cs typeface="Calibri"/>
              </a:rPr>
              <a:t> </a:t>
            </a:r>
            <a:r>
              <a:rPr sz="1500">
                <a:latin typeface="Calibri"/>
                <a:cs typeface="Calibri"/>
              </a:rPr>
              <a:t>the</a:t>
            </a:r>
            <a:r>
              <a:rPr sz="1500" spc="-5">
                <a:latin typeface="Calibri"/>
                <a:cs typeface="Calibri"/>
              </a:rPr>
              <a:t> </a:t>
            </a:r>
            <a:r>
              <a:rPr sz="1500" spc="-10">
                <a:latin typeface="Calibri"/>
                <a:cs typeface="Calibri"/>
              </a:rPr>
              <a:t>data </a:t>
            </a:r>
            <a:r>
              <a:rPr sz="1500" spc="-5">
                <a:latin typeface="Calibri"/>
                <a:cs typeface="Calibri"/>
              </a:rPr>
              <a:t>service</a:t>
            </a:r>
            <a:endParaRPr sz="1500">
              <a:latin typeface="Calibri"/>
              <a:cs typeface="Calibri"/>
            </a:endParaRPr>
          </a:p>
        </p:txBody>
      </p:sp>
      <p:sp>
        <p:nvSpPr>
          <p:cNvPr id="9" name="object 9"/>
          <p:cNvSpPr/>
          <p:nvPr/>
        </p:nvSpPr>
        <p:spPr>
          <a:xfrm>
            <a:off x="2353310" y="1757552"/>
            <a:ext cx="7400290" cy="0"/>
          </a:xfrm>
          <a:custGeom>
            <a:avLst/>
            <a:gdLst/>
            <a:ahLst/>
            <a:cxnLst/>
            <a:rect l="l" t="t" r="r" b="b"/>
            <a:pathLst>
              <a:path w="7400290">
                <a:moveTo>
                  <a:pt x="0" y="0"/>
                </a:moveTo>
                <a:lnTo>
                  <a:pt x="7400290" y="0"/>
                </a:lnTo>
              </a:path>
            </a:pathLst>
          </a:custGeom>
          <a:ln w="25400">
            <a:solidFill>
              <a:srgbClr val="C2CDE0"/>
            </a:solidFill>
          </a:ln>
        </p:spPr>
        <p:txBody>
          <a:bodyPr wrap="square" lIns="0" tIns="0" rIns="0" bIns="0" rtlCol="0"/>
          <a:lstStyle/>
          <a:p>
            <a:endParaRPr/>
          </a:p>
        </p:txBody>
      </p:sp>
      <p:sp>
        <p:nvSpPr>
          <p:cNvPr id="10" name="object 10"/>
          <p:cNvSpPr txBox="1"/>
          <p:nvPr/>
        </p:nvSpPr>
        <p:spPr>
          <a:xfrm>
            <a:off x="2536951" y="1786889"/>
            <a:ext cx="5337175" cy="254000"/>
          </a:xfrm>
          <a:prstGeom prst="rect">
            <a:avLst/>
          </a:prstGeom>
        </p:spPr>
        <p:txBody>
          <a:bodyPr vert="horz" wrap="square" lIns="0" tIns="12700" rIns="0" bIns="0" rtlCol="0">
            <a:spAutoFit/>
          </a:bodyPr>
          <a:lstStyle/>
          <a:p>
            <a:pPr marL="12700">
              <a:lnSpc>
                <a:spcPct val="100000"/>
              </a:lnSpc>
              <a:spcBef>
                <a:spcPts val="100"/>
              </a:spcBef>
            </a:pPr>
            <a:r>
              <a:rPr sz="1500" spc="-5">
                <a:latin typeface="Calibri"/>
                <a:cs typeface="Calibri"/>
              </a:rPr>
              <a:t>Define</a:t>
            </a:r>
            <a:r>
              <a:rPr sz="1500" spc="-10">
                <a:latin typeface="Calibri"/>
                <a:cs typeface="Calibri"/>
              </a:rPr>
              <a:t> </a:t>
            </a:r>
            <a:r>
              <a:rPr sz="1500">
                <a:latin typeface="Calibri"/>
                <a:cs typeface="Calibri"/>
              </a:rPr>
              <a:t>a</a:t>
            </a:r>
            <a:r>
              <a:rPr sz="1500" spc="-5">
                <a:latin typeface="Calibri"/>
                <a:cs typeface="Calibri"/>
              </a:rPr>
              <a:t> dependency</a:t>
            </a:r>
            <a:r>
              <a:rPr sz="1500" spc="-10">
                <a:latin typeface="Calibri"/>
                <a:cs typeface="Calibri"/>
              </a:rPr>
              <a:t> </a:t>
            </a:r>
            <a:r>
              <a:rPr sz="1500" spc="-15">
                <a:latin typeface="Calibri"/>
                <a:cs typeface="Calibri"/>
              </a:rPr>
              <a:t>for</a:t>
            </a:r>
            <a:r>
              <a:rPr sz="1500">
                <a:latin typeface="Calibri"/>
                <a:cs typeface="Calibri"/>
              </a:rPr>
              <a:t> the </a:t>
            </a:r>
            <a:r>
              <a:rPr sz="1500" spc="-10">
                <a:latin typeface="Calibri"/>
                <a:cs typeface="Calibri"/>
              </a:rPr>
              <a:t>http</a:t>
            </a:r>
            <a:r>
              <a:rPr sz="1500" spc="-5">
                <a:latin typeface="Calibri"/>
                <a:cs typeface="Calibri"/>
              </a:rPr>
              <a:t> client</a:t>
            </a:r>
            <a:r>
              <a:rPr sz="1500" spc="-15">
                <a:latin typeface="Calibri"/>
                <a:cs typeface="Calibri"/>
              </a:rPr>
              <a:t> </a:t>
            </a:r>
            <a:r>
              <a:rPr sz="1500" spc="-5">
                <a:latin typeface="Calibri"/>
                <a:cs typeface="Calibri"/>
              </a:rPr>
              <a:t>service</a:t>
            </a:r>
            <a:r>
              <a:rPr sz="1500">
                <a:latin typeface="Calibri"/>
                <a:cs typeface="Calibri"/>
              </a:rPr>
              <a:t> using</a:t>
            </a:r>
            <a:r>
              <a:rPr sz="1500" spc="-15">
                <a:latin typeface="Calibri"/>
                <a:cs typeface="Calibri"/>
              </a:rPr>
              <a:t> </a:t>
            </a:r>
            <a:r>
              <a:rPr sz="1500">
                <a:latin typeface="Calibri"/>
                <a:cs typeface="Calibri"/>
              </a:rPr>
              <a:t>the</a:t>
            </a:r>
            <a:r>
              <a:rPr sz="1500" spc="-5">
                <a:latin typeface="Calibri"/>
                <a:cs typeface="Calibri"/>
              </a:rPr>
              <a:t> constructor</a:t>
            </a:r>
            <a:endParaRPr sz="1500">
              <a:latin typeface="Calibri"/>
              <a:cs typeface="Calibri"/>
            </a:endParaRPr>
          </a:p>
        </p:txBody>
      </p:sp>
      <p:sp>
        <p:nvSpPr>
          <p:cNvPr id="11" name="object 11"/>
          <p:cNvSpPr/>
          <p:nvPr/>
        </p:nvSpPr>
        <p:spPr>
          <a:xfrm>
            <a:off x="2353310" y="2097912"/>
            <a:ext cx="7400290" cy="0"/>
          </a:xfrm>
          <a:custGeom>
            <a:avLst/>
            <a:gdLst/>
            <a:ahLst/>
            <a:cxnLst/>
            <a:rect l="l" t="t" r="r" b="b"/>
            <a:pathLst>
              <a:path w="7400290">
                <a:moveTo>
                  <a:pt x="0" y="0"/>
                </a:moveTo>
                <a:lnTo>
                  <a:pt x="7400290" y="0"/>
                </a:lnTo>
              </a:path>
            </a:pathLst>
          </a:custGeom>
          <a:ln w="25400">
            <a:solidFill>
              <a:srgbClr val="C2CDE0"/>
            </a:solidFill>
          </a:ln>
        </p:spPr>
        <p:txBody>
          <a:bodyPr wrap="square" lIns="0" tIns="0" rIns="0" bIns="0" rtlCol="0"/>
          <a:lstStyle/>
          <a:p>
            <a:endParaRPr/>
          </a:p>
        </p:txBody>
      </p:sp>
      <p:sp>
        <p:nvSpPr>
          <p:cNvPr id="12" name="object 12"/>
          <p:cNvSpPr txBox="1"/>
          <p:nvPr/>
        </p:nvSpPr>
        <p:spPr>
          <a:xfrm>
            <a:off x="2536951" y="2126945"/>
            <a:ext cx="5054600" cy="254635"/>
          </a:xfrm>
          <a:prstGeom prst="rect">
            <a:avLst/>
          </a:prstGeom>
        </p:spPr>
        <p:txBody>
          <a:bodyPr vert="horz" wrap="square" lIns="0" tIns="12700" rIns="0" bIns="0" rtlCol="0">
            <a:spAutoFit/>
          </a:bodyPr>
          <a:lstStyle/>
          <a:p>
            <a:pPr marL="12700">
              <a:lnSpc>
                <a:spcPct val="100000"/>
              </a:lnSpc>
              <a:spcBef>
                <a:spcPts val="100"/>
              </a:spcBef>
            </a:pPr>
            <a:r>
              <a:rPr sz="1500" spc="-10">
                <a:latin typeface="Calibri"/>
                <a:cs typeface="Calibri"/>
              </a:rPr>
              <a:t>Create</a:t>
            </a:r>
            <a:r>
              <a:rPr sz="1500" spc="-25">
                <a:latin typeface="Calibri"/>
                <a:cs typeface="Calibri"/>
              </a:rPr>
              <a:t> </a:t>
            </a:r>
            <a:r>
              <a:rPr sz="1500">
                <a:latin typeface="Calibri"/>
                <a:cs typeface="Calibri"/>
              </a:rPr>
              <a:t>a</a:t>
            </a:r>
            <a:r>
              <a:rPr sz="1500" spc="5">
                <a:latin typeface="Calibri"/>
                <a:cs typeface="Calibri"/>
              </a:rPr>
              <a:t> </a:t>
            </a:r>
            <a:r>
              <a:rPr sz="1500" spc="-5">
                <a:latin typeface="Calibri"/>
                <a:cs typeface="Calibri"/>
              </a:rPr>
              <a:t>method</a:t>
            </a:r>
            <a:r>
              <a:rPr sz="1500" spc="-15">
                <a:latin typeface="Calibri"/>
                <a:cs typeface="Calibri"/>
              </a:rPr>
              <a:t> for</a:t>
            </a:r>
            <a:r>
              <a:rPr sz="1500" spc="5">
                <a:latin typeface="Calibri"/>
                <a:cs typeface="Calibri"/>
              </a:rPr>
              <a:t> </a:t>
            </a:r>
            <a:r>
              <a:rPr sz="1500">
                <a:latin typeface="Calibri"/>
                <a:cs typeface="Calibri"/>
              </a:rPr>
              <a:t>each </a:t>
            </a:r>
            <a:r>
              <a:rPr sz="1500" spc="-10">
                <a:latin typeface="Calibri"/>
                <a:cs typeface="Calibri"/>
              </a:rPr>
              <a:t>http</a:t>
            </a:r>
            <a:r>
              <a:rPr sz="1500" spc="-20">
                <a:latin typeface="Calibri"/>
                <a:cs typeface="Calibri"/>
              </a:rPr>
              <a:t> </a:t>
            </a:r>
            <a:r>
              <a:rPr sz="1500" spc="-5">
                <a:latin typeface="Calibri"/>
                <a:cs typeface="Calibri"/>
              </a:rPr>
              <a:t>request</a:t>
            </a:r>
            <a:r>
              <a:rPr sz="1500" spc="-15">
                <a:latin typeface="Calibri"/>
                <a:cs typeface="Calibri"/>
              </a:rPr>
              <a:t> </a:t>
            </a:r>
            <a:r>
              <a:rPr sz="1500">
                <a:latin typeface="Calibri"/>
                <a:cs typeface="Calibri"/>
              </a:rPr>
              <a:t>type</a:t>
            </a:r>
            <a:r>
              <a:rPr sz="1500" spc="-10">
                <a:latin typeface="Calibri"/>
                <a:cs typeface="Calibri"/>
              </a:rPr>
              <a:t> </a:t>
            </a:r>
            <a:r>
              <a:rPr sz="1500" spc="-5">
                <a:latin typeface="Calibri"/>
                <a:cs typeface="Calibri"/>
              </a:rPr>
              <a:t>you</a:t>
            </a:r>
            <a:r>
              <a:rPr sz="1500" spc="-20">
                <a:latin typeface="Calibri"/>
                <a:cs typeface="Calibri"/>
              </a:rPr>
              <a:t> </a:t>
            </a:r>
            <a:r>
              <a:rPr sz="1500" spc="-5">
                <a:latin typeface="Calibri"/>
                <a:cs typeface="Calibri"/>
              </a:rPr>
              <a:t>would</a:t>
            </a:r>
            <a:r>
              <a:rPr sz="1500" spc="-15">
                <a:latin typeface="Calibri"/>
                <a:cs typeface="Calibri"/>
              </a:rPr>
              <a:t> like</a:t>
            </a:r>
            <a:r>
              <a:rPr sz="1500" spc="-10">
                <a:latin typeface="Calibri"/>
                <a:cs typeface="Calibri"/>
              </a:rPr>
              <a:t> to </a:t>
            </a:r>
            <a:r>
              <a:rPr sz="1500" spc="-5">
                <a:latin typeface="Calibri"/>
                <a:cs typeface="Calibri"/>
              </a:rPr>
              <a:t>use</a:t>
            </a:r>
            <a:endParaRPr sz="1500">
              <a:latin typeface="Calibri"/>
              <a:cs typeface="Calibri"/>
            </a:endParaRPr>
          </a:p>
        </p:txBody>
      </p:sp>
      <p:sp>
        <p:nvSpPr>
          <p:cNvPr id="13" name="object 13"/>
          <p:cNvSpPr/>
          <p:nvPr/>
        </p:nvSpPr>
        <p:spPr>
          <a:xfrm>
            <a:off x="2353310" y="2438145"/>
            <a:ext cx="7400290" cy="0"/>
          </a:xfrm>
          <a:custGeom>
            <a:avLst/>
            <a:gdLst/>
            <a:ahLst/>
            <a:cxnLst/>
            <a:rect l="l" t="t" r="r" b="b"/>
            <a:pathLst>
              <a:path w="7400290">
                <a:moveTo>
                  <a:pt x="0" y="0"/>
                </a:moveTo>
                <a:lnTo>
                  <a:pt x="7400290" y="0"/>
                </a:lnTo>
              </a:path>
            </a:pathLst>
          </a:custGeom>
          <a:ln w="25400">
            <a:solidFill>
              <a:srgbClr val="C2CDE0"/>
            </a:solidFill>
          </a:ln>
        </p:spPr>
        <p:txBody>
          <a:bodyPr wrap="square" lIns="0" tIns="0" rIns="0" bIns="0" rtlCol="0"/>
          <a:lstStyle/>
          <a:p>
            <a:endParaRPr/>
          </a:p>
        </p:txBody>
      </p:sp>
      <p:sp>
        <p:nvSpPr>
          <p:cNvPr id="14" name="object 14"/>
          <p:cNvSpPr/>
          <p:nvPr/>
        </p:nvSpPr>
        <p:spPr>
          <a:xfrm>
            <a:off x="2353310" y="2778378"/>
            <a:ext cx="7400290" cy="0"/>
          </a:xfrm>
          <a:custGeom>
            <a:avLst/>
            <a:gdLst/>
            <a:ahLst/>
            <a:cxnLst/>
            <a:rect l="l" t="t" r="r" b="b"/>
            <a:pathLst>
              <a:path w="7400290">
                <a:moveTo>
                  <a:pt x="0" y="0"/>
                </a:moveTo>
                <a:lnTo>
                  <a:pt x="7400290" y="0"/>
                </a:lnTo>
              </a:path>
            </a:pathLst>
          </a:custGeom>
          <a:ln w="25400">
            <a:solidFill>
              <a:srgbClr val="C2CDE0"/>
            </a:solidFill>
          </a:ln>
        </p:spPr>
        <p:txBody>
          <a:bodyPr wrap="square" lIns="0" tIns="0" rIns="0" bIns="0" rtlCol="0"/>
          <a:lstStyle/>
          <a:p>
            <a:endParaRPr/>
          </a:p>
        </p:txBody>
      </p:sp>
      <p:sp>
        <p:nvSpPr>
          <p:cNvPr id="15" name="object 15"/>
          <p:cNvSpPr txBox="1"/>
          <p:nvPr/>
        </p:nvSpPr>
        <p:spPr>
          <a:xfrm>
            <a:off x="2536951" y="2355595"/>
            <a:ext cx="4077970" cy="706755"/>
          </a:xfrm>
          <a:prstGeom prst="rect">
            <a:avLst/>
          </a:prstGeom>
        </p:spPr>
        <p:txBody>
          <a:bodyPr vert="horz" wrap="square" lIns="0" tIns="12700" rIns="0" bIns="0" rtlCol="0">
            <a:spAutoFit/>
          </a:bodyPr>
          <a:lstStyle/>
          <a:p>
            <a:pPr marL="12700" marR="5080">
              <a:lnSpc>
                <a:spcPct val="148900"/>
              </a:lnSpc>
              <a:spcBef>
                <a:spcPts val="100"/>
              </a:spcBef>
            </a:pPr>
            <a:r>
              <a:rPr sz="1500">
                <a:latin typeface="Calibri"/>
                <a:cs typeface="Calibri"/>
              </a:rPr>
              <a:t>Call the </a:t>
            </a:r>
            <a:r>
              <a:rPr sz="1500" spc="-10">
                <a:latin typeface="Calibri"/>
                <a:cs typeface="Calibri"/>
              </a:rPr>
              <a:t>http </a:t>
            </a:r>
            <a:r>
              <a:rPr sz="1500" spc="-5">
                <a:latin typeface="Calibri"/>
                <a:cs typeface="Calibri"/>
              </a:rPr>
              <a:t>method(s) </a:t>
            </a:r>
            <a:r>
              <a:rPr sz="1500">
                <a:latin typeface="Calibri"/>
                <a:cs typeface="Calibri"/>
              </a:rPr>
              <a:t>as </a:t>
            </a:r>
            <a:r>
              <a:rPr sz="1500" spc="-5">
                <a:latin typeface="Calibri"/>
                <a:cs typeface="Calibri"/>
              </a:rPr>
              <a:t>needed </a:t>
            </a:r>
            <a:r>
              <a:rPr sz="1500" spc="-15">
                <a:latin typeface="Calibri"/>
                <a:cs typeface="Calibri"/>
              </a:rPr>
              <a:t>(for </a:t>
            </a:r>
            <a:r>
              <a:rPr sz="1500" spc="-10">
                <a:latin typeface="Calibri"/>
                <a:cs typeface="Calibri"/>
              </a:rPr>
              <a:t>example </a:t>
            </a:r>
            <a:r>
              <a:rPr sz="1500">
                <a:latin typeface="Calibri"/>
                <a:cs typeface="Calibri"/>
              </a:rPr>
              <a:t>GET) </a:t>
            </a:r>
            <a:r>
              <a:rPr sz="1500" spc="-325">
                <a:latin typeface="Calibri"/>
                <a:cs typeface="Calibri"/>
              </a:rPr>
              <a:t> </a:t>
            </a:r>
            <a:r>
              <a:rPr sz="1500">
                <a:latin typeface="Calibri"/>
                <a:cs typeface="Calibri"/>
              </a:rPr>
              <a:t>Use</a:t>
            </a:r>
            <a:r>
              <a:rPr sz="1500" spc="-5">
                <a:latin typeface="Calibri"/>
                <a:cs typeface="Calibri"/>
              </a:rPr>
              <a:t> </a:t>
            </a:r>
            <a:r>
              <a:rPr sz="1500">
                <a:latin typeface="Calibri"/>
                <a:cs typeface="Calibri"/>
              </a:rPr>
              <a:t>Generics</a:t>
            </a:r>
            <a:r>
              <a:rPr sz="1500" spc="-10">
                <a:latin typeface="Calibri"/>
                <a:cs typeface="Calibri"/>
              </a:rPr>
              <a:t> to</a:t>
            </a:r>
            <a:r>
              <a:rPr sz="1500" spc="-5">
                <a:latin typeface="Calibri"/>
                <a:cs typeface="Calibri"/>
              </a:rPr>
              <a:t> specify</a:t>
            </a:r>
            <a:r>
              <a:rPr sz="1500" spc="-15">
                <a:latin typeface="Calibri"/>
                <a:cs typeface="Calibri"/>
              </a:rPr>
              <a:t> </a:t>
            </a:r>
            <a:r>
              <a:rPr sz="1500">
                <a:latin typeface="Calibri"/>
                <a:cs typeface="Calibri"/>
              </a:rPr>
              <a:t>the</a:t>
            </a:r>
            <a:r>
              <a:rPr sz="1500" spc="-5">
                <a:latin typeface="Calibri"/>
                <a:cs typeface="Calibri"/>
              </a:rPr>
              <a:t> </a:t>
            </a:r>
            <a:r>
              <a:rPr sz="1500" spc="-10">
                <a:latin typeface="Calibri"/>
                <a:cs typeface="Calibri"/>
              </a:rPr>
              <a:t>return </a:t>
            </a:r>
            <a:r>
              <a:rPr sz="1500">
                <a:latin typeface="Calibri"/>
                <a:cs typeface="Calibri"/>
              </a:rPr>
              <a:t>type</a:t>
            </a:r>
          </a:p>
        </p:txBody>
      </p:sp>
      <p:grpSp>
        <p:nvGrpSpPr>
          <p:cNvPr id="16" name="object 16"/>
          <p:cNvGrpSpPr/>
          <p:nvPr/>
        </p:nvGrpSpPr>
        <p:grpSpPr>
          <a:xfrm>
            <a:off x="503237" y="3105911"/>
            <a:ext cx="9250680" cy="41910"/>
            <a:chOff x="503237" y="3105911"/>
            <a:chExt cx="9250680" cy="41910"/>
          </a:xfrm>
        </p:grpSpPr>
        <p:sp>
          <p:nvSpPr>
            <p:cNvPr id="17" name="object 17"/>
            <p:cNvSpPr/>
            <p:nvPr/>
          </p:nvSpPr>
          <p:spPr>
            <a:xfrm>
              <a:off x="2353310" y="3118611"/>
              <a:ext cx="7400290" cy="0"/>
            </a:xfrm>
            <a:custGeom>
              <a:avLst/>
              <a:gdLst/>
              <a:ahLst/>
              <a:cxnLst/>
              <a:rect l="l" t="t" r="r" b="b"/>
              <a:pathLst>
                <a:path w="7400290">
                  <a:moveTo>
                    <a:pt x="0" y="0"/>
                  </a:moveTo>
                  <a:lnTo>
                    <a:pt x="7400290" y="0"/>
                  </a:lnTo>
                </a:path>
              </a:pathLst>
            </a:custGeom>
            <a:ln w="25400">
              <a:solidFill>
                <a:srgbClr val="C2CDE0"/>
              </a:solidFill>
            </a:ln>
          </p:spPr>
          <p:txBody>
            <a:bodyPr wrap="square" lIns="0" tIns="0" rIns="0" bIns="0" rtlCol="0"/>
            <a:lstStyle/>
            <a:p>
              <a:endParaRPr/>
            </a:p>
          </p:txBody>
        </p:sp>
        <p:sp>
          <p:nvSpPr>
            <p:cNvPr id="18" name="object 18"/>
            <p:cNvSpPr/>
            <p:nvPr/>
          </p:nvSpPr>
          <p:spPr>
            <a:xfrm>
              <a:off x="503237" y="3134867"/>
              <a:ext cx="9250680" cy="0"/>
            </a:xfrm>
            <a:custGeom>
              <a:avLst/>
              <a:gdLst/>
              <a:ahLst/>
              <a:cxnLst/>
              <a:rect l="l" t="t" r="r" b="b"/>
              <a:pathLst>
                <a:path w="9250680">
                  <a:moveTo>
                    <a:pt x="0" y="0"/>
                  </a:moveTo>
                  <a:lnTo>
                    <a:pt x="9250362" y="0"/>
                  </a:lnTo>
                </a:path>
              </a:pathLst>
            </a:custGeom>
            <a:ln w="25400">
              <a:solidFill>
                <a:srgbClr val="4F81BC"/>
              </a:solidFill>
            </a:ln>
          </p:spPr>
          <p:txBody>
            <a:bodyPr wrap="square" lIns="0" tIns="0" rIns="0" bIns="0" rtlCol="0"/>
            <a:lstStyle/>
            <a:p>
              <a:endParaRPr/>
            </a:p>
          </p:txBody>
        </p:sp>
      </p:grpSp>
      <p:sp>
        <p:nvSpPr>
          <p:cNvPr id="19" name="object 19"/>
          <p:cNvSpPr txBox="1"/>
          <p:nvPr/>
        </p:nvSpPr>
        <p:spPr>
          <a:xfrm>
            <a:off x="589584" y="3165729"/>
            <a:ext cx="1676400" cy="1148080"/>
          </a:xfrm>
          <a:prstGeom prst="rect">
            <a:avLst/>
          </a:prstGeom>
        </p:spPr>
        <p:txBody>
          <a:bodyPr vert="horz" wrap="square" lIns="0" tIns="46355" rIns="0" bIns="0" rtlCol="0">
            <a:spAutoFit/>
          </a:bodyPr>
          <a:lstStyle/>
          <a:p>
            <a:pPr marL="12700" marR="5080">
              <a:lnSpc>
                <a:spcPct val="91600"/>
              </a:lnSpc>
              <a:spcBef>
                <a:spcPts val="365"/>
              </a:spcBef>
            </a:pPr>
            <a:r>
              <a:rPr sz="2600" spc="-5">
                <a:solidFill>
                  <a:schemeClr val="tx2"/>
                </a:solidFill>
                <a:latin typeface="Calibri"/>
                <a:cs typeface="Calibri"/>
              </a:rPr>
              <a:t>Subscribing </a:t>
            </a:r>
            <a:r>
              <a:rPr sz="2600">
                <a:solidFill>
                  <a:schemeClr val="tx2"/>
                </a:solidFill>
                <a:latin typeface="Calibri"/>
                <a:cs typeface="Calibri"/>
              </a:rPr>
              <a:t> </a:t>
            </a:r>
            <a:r>
              <a:rPr sz="2600" spc="-110">
                <a:solidFill>
                  <a:schemeClr val="tx2"/>
                </a:solidFill>
                <a:latin typeface="Calibri"/>
                <a:cs typeface="Calibri"/>
              </a:rPr>
              <a:t>To </a:t>
            </a:r>
            <a:r>
              <a:rPr sz="2600" spc="-105">
                <a:solidFill>
                  <a:schemeClr val="tx2"/>
                </a:solidFill>
                <a:latin typeface="Calibri"/>
                <a:cs typeface="Calibri"/>
              </a:rPr>
              <a:t> </a:t>
            </a:r>
            <a:r>
              <a:rPr sz="2600" spc="-5">
                <a:solidFill>
                  <a:schemeClr val="tx2"/>
                </a:solidFill>
                <a:latin typeface="Calibri"/>
                <a:cs typeface="Calibri"/>
              </a:rPr>
              <a:t>Obse</a:t>
            </a:r>
            <a:r>
              <a:rPr sz="2600" spc="15">
                <a:solidFill>
                  <a:schemeClr val="tx2"/>
                </a:solidFill>
                <a:latin typeface="Calibri"/>
                <a:cs typeface="Calibri"/>
              </a:rPr>
              <a:t>r</a:t>
            </a:r>
            <a:r>
              <a:rPr sz="2600" spc="-40">
                <a:solidFill>
                  <a:schemeClr val="tx2"/>
                </a:solidFill>
                <a:latin typeface="Calibri"/>
                <a:cs typeface="Calibri"/>
              </a:rPr>
              <a:t>v</a:t>
            </a:r>
            <a:r>
              <a:rPr sz="2600">
                <a:solidFill>
                  <a:schemeClr val="tx2"/>
                </a:solidFill>
                <a:latin typeface="Calibri"/>
                <a:cs typeface="Calibri"/>
              </a:rPr>
              <a:t>ables</a:t>
            </a:r>
          </a:p>
        </p:txBody>
      </p:sp>
      <p:sp>
        <p:nvSpPr>
          <p:cNvPr id="20" name="object 20"/>
          <p:cNvSpPr txBox="1"/>
          <p:nvPr/>
        </p:nvSpPr>
        <p:spPr>
          <a:xfrm>
            <a:off x="2536951" y="3172459"/>
            <a:ext cx="4158615" cy="254000"/>
          </a:xfrm>
          <a:prstGeom prst="rect">
            <a:avLst/>
          </a:prstGeom>
        </p:spPr>
        <p:txBody>
          <a:bodyPr vert="horz" wrap="square" lIns="0" tIns="12700" rIns="0" bIns="0" rtlCol="0">
            <a:spAutoFit/>
          </a:bodyPr>
          <a:lstStyle/>
          <a:p>
            <a:pPr marL="12700">
              <a:lnSpc>
                <a:spcPct val="100000"/>
              </a:lnSpc>
              <a:spcBef>
                <a:spcPts val="100"/>
              </a:spcBef>
            </a:pPr>
            <a:r>
              <a:rPr sz="1500">
                <a:latin typeface="Calibri"/>
                <a:cs typeface="Calibri"/>
              </a:rPr>
              <a:t>Call</a:t>
            </a:r>
            <a:r>
              <a:rPr sz="1500" spc="-25">
                <a:latin typeface="Calibri"/>
                <a:cs typeface="Calibri"/>
              </a:rPr>
              <a:t> </a:t>
            </a:r>
            <a:r>
              <a:rPr sz="1500">
                <a:latin typeface="Calibri"/>
                <a:cs typeface="Calibri"/>
              </a:rPr>
              <a:t>the</a:t>
            </a:r>
            <a:r>
              <a:rPr sz="1500" spc="-10">
                <a:latin typeface="Calibri"/>
                <a:cs typeface="Calibri"/>
              </a:rPr>
              <a:t> </a:t>
            </a:r>
            <a:r>
              <a:rPr sz="1500" spc="-5">
                <a:latin typeface="Calibri"/>
                <a:cs typeface="Calibri"/>
              </a:rPr>
              <a:t>subscribe</a:t>
            </a:r>
            <a:r>
              <a:rPr sz="1500" spc="-25">
                <a:latin typeface="Calibri"/>
                <a:cs typeface="Calibri"/>
              </a:rPr>
              <a:t> </a:t>
            </a:r>
            <a:r>
              <a:rPr sz="1500" spc="-5">
                <a:latin typeface="Calibri"/>
                <a:cs typeface="Calibri"/>
              </a:rPr>
              <a:t>method of</a:t>
            </a:r>
            <a:r>
              <a:rPr sz="1500" spc="-15">
                <a:latin typeface="Calibri"/>
                <a:cs typeface="Calibri"/>
              </a:rPr>
              <a:t> </a:t>
            </a:r>
            <a:r>
              <a:rPr sz="1500">
                <a:latin typeface="Calibri"/>
                <a:cs typeface="Calibri"/>
              </a:rPr>
              <a:t>the</a:t>
            </a:r>
            <a:r>
              <a:rPr sz="1500" spc="-10">
                <a:latin typeface="Calibri"/>
                <a:cs typeface="Calibri"/>
              </a:rPr>
              <a:t> </a:t>
            </a:r>
            <a:r>
              <a:rPr sz="1500" spc="-5">
                <a:latin typeface="Calibri"/>
                <a:cs typeface="Calibri"/>
              </a:rPr>
              <a:t>returned</a:t>
            </a:r>
            <a:r>
              <a:rPr sz="1500" spc="-20">
                <a:latin typeface="Calibri"/>
                <a:cs typeface="Calibri"/>
              </a:rPr>
              <a:t> </a:t>
            </a:r>
            <a:r>
              <a:rPr sz="1500" spc="-5">
                <a:latin typeface="Calibri"/>
                <a:cs typeface="Calibri"/>
              </a:rPr>
              <a:t>observable</a:t>
            </a:r>
            <a:endParaRPr sz="1500">
              <a:latin typeface="Calibri"/>
              <a:cs typeface="Calibri"/>
            </a:endParaRPr>
          </a:p>
        </p:txBody>
      </p:sp>
      <p:sp>
        <p:nvSpPr>
          <p:cNvPr id="21" name="object 21"/>
          <p:cNvSpPr/>
          <p:nvPr/>
        </p:nvSpPr>
        <p:spPr>
          <a:xfrm>
            <a:off x="2353310" y="3642867"/>
            <a:ext cx="7400290" cy="0"/>
          </a:xfrm>
          <a:custGeom>
            <a:avLst/>
            <a:gdLst/>
            <a:ahLst/>
            <a:cxnLst/>
            <a:rect l="l" t="t" r="r" b="b"/>
            <a:pathLst>
              <a:path w="7400290">
                <a:moveTo>
                  <a:pt x="0" y="0"/>
                </a:moveTo>
                <a:lnTo>
                  <a:pt x="7400290" y="0"/>
                </a:lnTo>
              </a:path>
            </a:pathLst>
          </a:custGeom>
          <a:ln w="25400">
            <a:solidFill>
              <a:srgbClr val="C2CDE0"/>
            </a:solidFill>
          </a:ln>
        </p:spPr>
        <p:txBody>
          <a:bodyPr wrap="square" lIns="0" tIns="0" rIns="0" bIns="0" rtlCol="0"/>
          <a:lstStyle/>
          <a:p>
            <a:endParaRPr/>
          </a:p>
        </p:txBody>
      </p:sp>
      <p:sp>
        <p:nvSpPr>
          <p:cNvPr id="22" name="object 22"/>
          <p:cNvSpPr txBox="1"/>
          <p:nvPr/>
        </p:nvSpPr>
        <p:spPr>
          <a:xfrm>
            <a:off x="2536951" y="3680586"/>
            <a:ext cx="3257550" cy="254000"/>
          </a:xfrm>
          <a:prstGeom prst="rect">
            <a:avLst/>
          </a:prstGeom>
        </p:spPr>
        <p:txBody>
          <a:bodyPr vert="horz" wrap="square" lIns="0" tIns="12700" rIns="0" bIns="0" rtlCol="0">
            <a:spAutoFit/>
          </a:bodyPr>
          <a:lstStyle/>
          <a:p>
            <a:pPr marL="12700">
              <a:lnSpc>
                <a:spcPct val="100000"/>
              </a:lnSpc>
              <a:spcBef>
                <a:spcPts val="100"/>
              </a:spcBef>
            </a:pPr>
            <a:r>
              <a:rPr sz="1500" spc="-10">
                <a:latin typeface="Calibri"/>
                <a:cs typeface="Calibri"/>
              </a:rPr>
              <a:t>Create</a:t>
            </a:r>
            <a:r>
              <a:rPr sz="1500" spc="-20">
                <a:latin typeface="Calibri"/>
                <a:cs typeface="Calibri"/>
              </a:rPr>
              <a:t> </a:t>
            </a:r>
            <a:r>
              <a:rPr sz="1500">
                <a:latin typeface="Calibri"/>
                <a:cs typeface="Calibri"/>
              </a:rPr>
              <a:t>a</a:t>
            </a:r>
            <a:r>
              <a:rPr sz="1500" spc="5">
                <a:latin typeface="Calibri"/>
                <a:cs typeface="Calibri"/>
              </a:rPr>
              <a:t> </a:t>
            </a:r>
            <a:r>
              <a:rPr sz="1500" spc="-5">
                <a:latin typeface="Calibri"/>
                <a:cs typeface="Calibri"/>
              </a:rPr>
              <a:t>function</a:t>
            </a:r>
            <a:r>
              <a:rPr sz="1500" spc="-20">
                <a:latin typeface="Calibri"/>
                <a:cs typeface="Calibri"/>
              </a:rPr>
              <a:t> </a:t>
            </a:r>
            <a:r>
              <a:rPr sz="1500" spc="-10">
                <a:latin typeface="Calibri"/>
                <a:cs typeface="Calibri"/>
              </a:rPr>
              <a:t>to</a:t>
            </a:r>
            <a:r>
              <a:rPr sz="1500" spc="-5">
                <a:latin typeface="Calibri"/>
                <a:cs typeface="Calibri"/>
              </a:rPr>
              <a:t> handle</a:t>
            </a:r>
            <a:r>
              <a:rPr sz="1500" spc="-10">
                <a:latin typeface="Calibri"/>
                <a:cs typeface="Calibri"/>
              </a:rPr>
              <a:t> emitted</a:t>
            </a:r>
            <a:r>
              <a:rPr sz="1500">
                <a:latin typeface="Calibri"/>
                <a:cs typeface="Calibri"/>
              </a:rPr>
              <a:t> </a:t>
            </a:r>
            <a:r>
              <a:rPr sz="1500" spc="-5">
                <a:latin typeface="Calibri"/>
                <a:cs typeface="Calibri"/>
              </a:rPr>
              <a:t>items</a:t>
            </a:r>
            <a:endParaRPr sz="1500">
              <a:latin typeface="Calibri"/>
              <a:cs typeface="Calibri"/>
            </a:endParaRPr>
          </a:p>
        </p:txBody>
      </p:sp>
      <p:sp>
        <p:nvSpPr>
          <p:cNvPr id="23" name="object 23"/>
          <p:cNvSpPr/>
          <p:nvPr/>
        </p:nvSpPr>
        <p:spPr>
          <a:xfrm>
            <a:off x="2353310" y="4150867"/>
            <a:ext cx="7400290" cy="0"/>
          </a:xfrm>
          <a:custGeom>
            <a:avLst/>
            <a:gdLst/>
            <a:ahLst/>
            <a:cxnLst/>
            <a:rect l="l" t="t" r="r" b="b"/>
            <a:pathLst>
              <a:path w="7400290">
                <a:moveTo>
                  <a:pt x="0" y="0"/>
                </a:moveTo>
                <a:lnTo>
                  <a:pt x="7400290" y="0"/>
                </a:lnTo>
              </a:path>
            </a:pathLst>
          </a:custGeom>
          <a:ln w="25400">
            <a:solidFill>
              <a:srgbClr val="C2CDE0"/>
            </a:solidFill>
          </a:ln>
        </p:spPr>
        <p:txBody>
          <a:bodyPr wrap="square" lIns="0" tIns="0" rIns="0" bIns="0" rtlCol="0"/>
          <a:lstStyle/>
          <a:p>
            <a:endParaRPr/>
          </a:p>
        </p:txBody>
      </p:sp>
      <p:sp>
        <p:nvSpPr>
          <p:cNvPr id="24" name="object 24"/>
          <p:cNvSpPr txBox="1"/>
          <p:nvPr/>
        </p:nvSpPr>
        <p:spPr>
          <a:xfrm>
            <a:off x="2536951" y="4188662"/>
            <a:ext cx="3521710" cy="254000"/>
          </a:xfrm>
          <a:prstGeom prst="rect">
            <a:avLst/>
          </a:prstGeom>
        </p:spPr>
        <p:txBody>
          <a:bodyPr vert="horz" wrap="square" lIns="0" tIns="12700" rIns="0" bIns="0" rtlCol="0">
            <a:spAutoFit/>
          </a:bodyPr>
          <a:lstStyle/>
          <a:p>
            <a:pPr marL="12700">
              <a:lnSpc>
                <a:spcPct val="100000"/>
              </a:lnSpc>
              <a:spcBef>
                <a:spcPts val="100"/>
              </a:spcBef>
            </a:pPr>
            <a:r>
              <a:rPr sz="1500" spc="-5">
                <a:latin typeface="Calibri"/>
                <a:cs typeface="Calibri"/>
              </a:rPr>
              <a:t>Assign</a:t>
            </a:r>
            <a:r>
              <a:rPr sz="1500" spc="-25">
                <a:latin typeface="Calibri"/>
                <a:cs typeface="Calibri"/>
              </a:rPr>
              <a:t> </a:t>
            </a:r>
            <a:r>
              <a:rPr sz="1500" spc="-5">
                <a:latin typeface="Calibri"/>
                <a:cs typeface="Calibri"/>
              </a:rPr>
              <a:t>property</a:t>
            </a:r>
            <a:r>
              <a:rPr sz="1500" spc="-20">
                <a:latin typeface="Calibri"/>
                <a:cs typeface="Calibri"/>
              </a:rPr>
              <a:t> </a:t>
            </a:r>
            <a:r>
              <a:rPr sz="1500" spc="-10">
                <a:latin typeface="Calibri"/>
                <a:cs typeface="Calibri"/>
              </a:rPr>
              <a:t>data to</a:t>
            </a:r>
            <a:r>
              <a:rPr sz="1500" spc="-15">
                <a:latin typeface="Calibri"/>
                <a:cs typeface="Calibri"/>
              </a:rPr>
              <a:t> </a:t>
            </a:r>
            <a:r>
              <a:rPr sz="1500" spc="-5">
                <a:latin typeface="Calibri"/>
                <a:cs typeface="Calibri"/>
              </a:rPr>
              <a:t>returned</a:t>
            </a:r>
            <a:r>
              <a:rPr sz="1500" spc="-25">
                <a:latin typeface="Calibri"/>
                <a:cs typeface="Calibri"/>
              </a:rPr>
              <a:t> </a:t>
            </a:r>
            <a:r>
              <a:rPr sz="1500">
                <a:latin typeface="Calibri"/>
                <a:cs typeface="Calibri"/>
              </a:rPr>
              <a:t>JSON</a:t>
            </a:r>
            <a:r>
              <a:rPr sz="1500" spc="-5">
                <a:latin typeface="Calibri"/>
                <a:cs typeface="Calibri"/>
              </a:rPr>
              <a:t> object</a:t>
            </a:r>
            <a:endParaRPr sz="1500">
              <a:latin typeface="Calibri"/>
              <a:cs typeface="Calibri"/>
            </a:endParaRPr>
          </a:p>
        </p:txBody>
      </p:sp>
      <p:sp>
        <p:nvSpPr>
          <p:cNvPr id="25" name="object 25"/>
          <p:cNvSpPr/>
          <p:nvPr/>
        </p:nvSpPr>
        <p:spPr>
          <a:xfrm>
            <a:off x="2353310" y="4658893"/>
            <a:ext cx="7400290" cy="0"/>
          </a:xfrm>
          <a:custGeom>
            <a:avLst/>
            <a:gdLst/>
            <a:ahLst/>
            <a:cxnLst/>
            <a:rect l="l" t="t" r="r" b="b"/>
            <a:pathLst>
              <a:path w="7400290">
                <a:moveTo>
                  <a:pt x="0" y="0"/>
                </a:moveTo>
                <a:lnTo>
                  <a:pt x="7400290" y="0"/>
                </a:lnTo>
              </a:path>
            </a:pathLst>
          </a:custGeom>
          <a:ln w="25400">
            <a:solidFill>
              <a:srgbClr val="C2CDE0"/>
            </a:solidFill>
          </a:ln>
        </p:spPr>
        <p:txBody>
          <a:bodyPr wrap="square" lIns="0" tIns="0" rIns="0" bIns="0" rtlCol="0"/>
          <a:lstStyle/>
          <a:p>
            <a:endParaRPr/>
          </a:p>
        </p:txBody>
      </p:sp>
      <p:sp>
        <p:nvSpPr>
          <p:cNvPr id="26" name="object 26"/>
          <p:cNvSpPr txBox="1"/>
          <p:nvPr/>
        </p:nvSpPr>
        <p:spPr>
          <a:xfrm>
            <a:off x="2536951" y="4696764"/>
            <a:ext cx="2640965" cy="254000"/>
          </a:xfrm>
          <a:prstGeom prst="rect">
            <a:avLst/>
          </a:prstGeom>
        </p:spPr>
        <p:txBody>
          <a:bodyPr vert="horz" wrap="square" lIns="0" tIns="12700" rIns="0" bIns="0" rtlCol="0">
            <a:spAutoFit/>
          </a:bodyPr>
          <a:lstStyle/>
          <a:p>
            <a:pPr marL="12700">
              <a:lnSpc>
                <a:spcPct val="100000"/>
              </a:lnSpc>
              <a:spcBef>
                <a:spcPts val="100"/>
              </a:spcBef>
            </a:pPr>
            <a:r>
              <a:rPr sz="1500" spc="-10">
                <a:latin typeface="Calibri"/>
                <a:cs typeface="Calibri"/>
              </a:rPr>
              <a:t>Create</a:t>
            </a:r>
            <a:r>
              <a:rPr sz="1500" spc="-25">
                <a:latin typeface="Calibri"/>
                <a:cs typeface="Calibri"/>
              </a:rPr>
              <a:t> </a:t>
            </a:r>
            <a:r>
              <a:rPr sz="1500">
                <a:latin typeface="Calibri"/>
                <a:cs typeface="Calibri"/>
              </a:rPr>
              <a:t>a </a:t>
            </a:r>
            <a:r>
              <a:rPr sz="1500" spc="-5">
                <a:latin typeface="Calibri"/>
                <a:cs typeface="Calibri"/>
              </a:rPr>
              <a:t>function</a:t>
            </a:r>
            <a:r>
              <a:rPr sz="1500" spc="-25">
                <a:latin typeface="Calibri"/>
                <a:cs typeface="Calibri"/>
              </a:rPr>
              <a:t> </a:t>
            </a:r>
            <a:r>
              <a:rPr sz="1500" spc="-10">
                <a:latin typeface="Calibri"/>
                <a:cs typeface="Calibri"/>
              </a:rPr>
              <a:t>to </a:t>
            </a:r>
            <a:r>
              <a:rPr sz="1500" spc="-5">
                <a:latin typeface="Calibri"/>
                <a:cs typeface="Calibri"/>
              </a:rPr>
              <a:t>handle</a:t>
            </a:r>
            <a:r>
              <a:rPr sz="1500" spc="-15">
                <a:latin typeface="Calibri"/>
                <a:cs typeface="Calibri"/>
              </a:rPr>
              <a:t> </a:t>
            </a:r>
            <a:r>
              <a:rPr sz="1500" spc="-10">
                <a:latin typeface="Calibri"/>
                <a:cs typeface="Calibri"/>
              </a:rPr>
              <a:t>errors</a:t>
            </a:r>
            <a:endParaRPr sz="1500">
              <a:latin typeface="Calibri"/>
              <a:cs typeface="Calibri"/>
            </a:endParaRPr>
          </a:p>
        </p:txBody>
      </p:sp>
      <p:sp>
        <p:nvSpPr>
          <p:cNvPr id="27" name="object 27"/>
          <p:cNvSpPr/>
          <p:nvPr/>
        </p:nvSpPr>
        <p:spPr>
          <a:xfrm>
            <a:off x="2353310" y="5166893"/>
            <a:ext cx="7400290" cy="0"/>
          </a:xfrm>
          <a:custGeom>
            <a:avLst/>
            <a:gdLst/>
            <a:ahLst/>
            <a:cxnLst/>
            <a:rect l="l" t="t" r="r" b="b"/>
            <a:pathLst>
              <a:path w="7400290">
                <a:moveTo>
                  <a:pt x="0" y="0"/>
                </a:moveTo>
                <a:lnTo>
                  <a:pt x="7400290" y="0"/>
                </a:lnTo>
              </a:path>
            </a:pathLst>
          </a:custGeom>
          <a:ln w="25400">
            <a:solidFill>
              <a:srgbClr val="C2CDE0"/>
            </a:solidFill>
          </a:ln>
        </p:spPr>
        <p:txBody>
          <a:bodyPr wrap="square" lIns="0" tIns="0" rIns="0" bIns="0" rtlCol="0"/>
          <a:lstStyle/>
          <a:p>
            <a:endParaRPr/>
          </a:p>
        </p:txBody>
      </p:sp>
      <p:sp>
        <p:nvSpPr>
          <p:cNvPr id="28" name="object 28"/>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29" name="object 29"/>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881EBD-F043-5FEB-0D07-B2598DAC3153}"/>
              </a:ext>
            </a:extLst>
          </p:cNvPr>
          <p:cNvPicPr>
            <a:picLocks noChangeAspect="1"/>
          </p:cNvPicPr>
          <p:nvPr/>
        </p:nvPicPr>
        <p:blipFill rotWithShape="1">
          <a:blip r:embed="rId3"/>
          <a:srcRect b="448"/>
          <a:stretch/>
        </p:blipFill>
        <p:spPr>
          <a:xfrm>
            <a:off x="3558904" y="165100"/>
            <a:ext cx="3680096" cy="5638800"/>
          </a:xfrm>
          <a:prstGeom prst="rect">
            <a:avLst/>
          </a:prstGeom>
        </p:spPr>
      </p:pic>
      <p:sp>
        <p:nvSpPr>
          <p:cNvPr id="2" name="object 2"/>
          <p:cNvSpPr txBox="1"/>
          <p:nvPr/>
        </p:nvSpPr>
        <p:spPr>
          <a:xfrm>
            <a:off x="761999" y="546100"/>
            <a:ext cx="4396767" cy="381000"/>
          </a:xfrm>
          <a:prstGeom prst="rect">
            <a:avLst/>
          </a:prstGeom>
        </p:spPr>
        <p:txBody>
          <a:bodyPr vert="horz" wrap="square" lIns="0" tIns="12700" rIns="0" bIns="0" rtlCol="0">
            <a:spAutoFit/>
          </a:bodyPr>
          <a:lstStyle/>
          <a:p>
            <a:pPr marR="802005">
              <a:lnSpc>
                <a:spcPct val="100000"/>
              </a:lnSpc>
              <a:spcBef>
                <a:spcPts val="100"/>
              </a:spcBef>
            </a:pPr>
            <a:r>
              <a:rPr lang="en-US" sz="2400" b="1" spc="-5">
                <a:solidFill>
                  <a:schemeClr val="tx2"/>
                </a:solidFill>
                <a:latin typeface="+mj-lt"/>
                <a:cs typeface="Tahoma"/>
              </a:rPr>
              <a:t>Application Structure</a:t>
            </a:r>
            <a:endParaRPr sz="1650">
              <a:latin typeface="Tahoma"/>
              <a:cs typeface="Tahoma"/>
            </a:endParaRPr>
          </a:p>
        </p:txBody>
      </p:sp>
      <p:sp>
        <p:nvSpPr>
          <p:cNvPr id="3" name="object 3"/>
          <p:cNvSpPr txBox="1"/>
          <p:nvPr/>
        </p:nvSpPr>
        <p:spPr>
          <a:xfrm>
            <a:off x="9006068" y="5346921"/>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4"/>
              </a:rPr>
              <a:t>www.cybage.com</a:t>
            </a:r>
            <a:endParaRPr sz="900">
              <a:latin typeface="Segoe UI"/>
              <a:cs typeface="Segoe UI"/>
            </a:endParaRPr>
          </a:p>
        </p:txBody>
      </p:sp>
      <p:sp>
        <p:nvSpPr>
          <p:cNvPr id="4" name="object 4"/>
          <p:cNvSpPr txBox="1">
            <a:spLocks noGrp="1"/>
          </p:cNvSpPr>
          <p:nvPr>
            <p:ph type="ftr" sz="quarter" idx="5"/>
          </p:nvPr>
        </p:nvSpPr>
        <p:spPr>
          <a:xfrm>
            <a:off x="-88653" y="5498686"/>
            <a:ext cx="3187065" cy="143510"/>
          </a:xfrm>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
        <p:nvSpPr>
          <p:cNvPr id="9" name="Rectangle 8">
            <a:extLst>
              <a:ext uri="{FF2B5EF4-FFF2-40B4-BE49-F238E27FC236}">
                <a16:creationId xmlns:a16="http://schemas.microsoft.com/office/drawing/2014/main" id="{0279292B-CAB6-544D-F134-20A45FE20A79}"/>
              </a:ext>
            </a:extLst>
          </p:cNvPr>
          <p:cNvSpPr/>
          <p:nvPr/>
        </p:nvSpPr>
        <p:spPr>
          <a:xfrm>
            <a:off x="3683137" y="850900"/>
            <a:ext cx="2286000" cy="2895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EBDA1A2A-BCBB-7CBB-C895-5D6695B43055}"/>
              </a:ext>
            </a:extLst>
          </p:cNvPr>
          <p:cNvSpPr/>
          <p:nvPr/>
        </p:nvSpPr>
        <p:spPr>
          <a:xfrm>
            <a:off x="3606937" y="5185630"/>
            <a:ext cx="2286000" cy="61826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A291DA5-1210-54D6-CC67-C9932187EA15}"/>
              </a:ext>
            </a:extLst>
          </p:cNvPr>
          <p:cNvCxnSpPr>
            <a:cxnSpLocks/>
            <a:stCxn id="9" idx="1"/>
            <a:endCxn id="15" idx="3"/>
          </p:cNvCxnSpPr>
          <p:nvPr/>
        </p:nvCxnSpPr>
        <p:spPr>
          <a:xfrm flipH="1" flipV="1">
            <a:off x="3381375" y="2266434"/>
            <a:ext cx="301762" cy="32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071905-C2D6-5881-B5DA-B3A220FE236A}"/>
              </a:ext>
            </a:extLst>
          </p:cNvPr>
          <p:cNvCxnSpPr>
            <a:cxnSpLocks/>
            <a:stCxn id="10" idx="1"/>
            <a:endCxn id="16" idx="3"/>
          </p:cNvCxnSpPr>
          <p:nvPr/>
        </p:nvCxnSpPr>
        <p:spPr>
          <a:xfrm flipH="1" flipV="1">
            <a:off x="3308723" y="5010835"/>
            <a:ext cx="298214" cy="48393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5788CB-A5BB-2820-8D71-DAB0E5B803FC}"/>
              </a:ext>
            </a:extLst>
          </p:cNvPr>
          <p:cNvSpPr txBox="1"/>
          <p:nvPr/>
        </p:nvSpPr>
        <p:spPr>
          <a:xfrm>
            <a:off x="1038225" y="2075934"/>
            <a:ext cx="2343150" cy="381000"/>
          </a:xfrm>
          <a:prstGeom prst="rect">
            <a:avLst/>
          </a:prstGeom>
          <a:noFill/>
          <a:ln w="12700">
            <a:solidFill>
              <a:schemeClr val="accent1"/>
            </a:solidFill>
          </a:ln>
        </p:spPr>
        <p:txBody>
          <a:bodyPr wrap="square">
            <a:spAutoFit/>
          </a:bodyPr>
          <a:lstStyle/>
          <a:p>
            <a:r>
              <a:rPr lang="en-US">
                <a:ea typeface="Tahoma" panose="020B0604030504040204" pitchFamily="34" charset="0"/>
                <a:cs typeface="Tahoma" panose="020B0604030504040204" pitchFamily="34" charset="0"/>
              </a:rPr>
              <a:t>Application-level code</a:t>
            </a:r>
            <a:endParaRPr lang="en-US"/>
          </a:p>
        </p:txBody>
      </p:sp>
      <p:sp>
        <p:nvSpPr>
          <p:cNvPr id="16" name="TextBox 15">
            <a:extLst>
              <a:ext uri="{FF2B5EF4-FFF2-40B4-BE49-F238E27FC236}">
                <a16:creationId xmlns:a16="http://schemas.microsoft.com/office/drawing/2014/main" id="{6DCDA289-BA84-CDC4-09A0-E11FED65E139}"/>
              </a:ext>
            </a:extLst>
          </p:cNvPr>
          <p:cNvSpPr txBox="1"/>
          <p:nvPr/>
        </p:nvSpPr>
        <p:spPr>
          <a:xfrm>
            <a:off x="1755062" y="4687669"/>
            <a:ext cx="1553661" cy="646331"/>
          </a:xfrm>
          <a:prstGeom prst="rect">
            <a:avLst/>
          </a:prstGeom>
          <a:noFill/>
          <a:ln w="12700">
            <a:solidFill>
              <a:schemeClr val="accent1"/>
            </a:solidFill>
          </a:ln>
        </p:spPr>
        <p:txBody>
          <a:bodyPr wrap="square">
            <a:spAutoFit/>
          </a:bodyPr>
          <a:lstStyle/>
          <a:p>
            <a:r>
              <a:rPr lang="en-US">
                <a:ea typeface="Tahoma" panose="020B0604030504040204" pitchFamily="34" charset="0"/>
                <a:cs typeface="Tahoma" panose="020B0604030504040204" pitchFamily="34" charset="0"/>
              </a:rPr>
              <a:t>TS compiler configuration</a:t>
            </a:r>
            <a:endParaRPr lang="en-US"/>
          </a:p>
        </p:txBody>
      </p:sp>
      <p:sp>
        <p:nvSpPr>
          <p:cNvPr id="20" name="Rectangle 19">
            <a:extLst>
              <a:ext uri="{FF2B5EF4-FFF2-40B4-BE49-F238E27FC236}">
                <a16:creationId xmlns:a16="http://schemas.microsoft.com/office/drawing/2014/main" id="{83835A12-95D4-B803-C7CE-FB310BF752F1}"/>
              </a:ext>
            </a:extLst>
          </p:cNvPr>
          <p:cNvSpPr/>
          <p:nvPr/>
        </p:nvSpPr>
        <p:spPr>
          <a:xfrm>
            <a:off x="3759337" y="2603500"/>
            <a:ext cx="1447800" cy="24026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4A52A9C-8C8B-879C-E98A-0E4DAF971C1E}"/>
              </a:ext>
            </a:extLst>
          </p:cNvPr>
          <p:cNvCxnSpPr>
            <a:cxnSpLocks/>
            <a:stCxn id="20" idx="1"/>
            <a:endCxn id="25" idx="3"/>
          </p:cNvCxnSpPr>
          <p:nvPr/>
        </p:nvCxnSpPr>
        <p:spPr>
          <a:xfrm flipH="1">
            <a:off x="3352800" y="2723634"/>
            <a:ext cx="406537" cy="108466"/>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252F6C8-4CE4-5A54-C050-52AD5E2B6C16}"/>
              </a:ext>
            </a:extLst>
          </p:cNvPr>
          <p:cNvSpPr txBox="1"/>
          <p:nvPr/>
        </p:nvSpPr>
        <p:spPr>
          <a:xfrm>
            <a:off x="1009650" y="2641600"/>
            <a:ext cx="2343150" cy="381000"/>
          </a:xfrm>
          <a:prstGeom prst="rect">
            <a:avLst/>
          </a:prstGeom>
          <a:noFill/>
          <a:ln w="12700">
            <a:solidFill>
              <a:schemeClr val="accent1"/>
            </a:solidFill>
          </a:ln>
        </p:spPr>
        <p:txBody>
          <a:bodyPr wrap="square">
            <a:spAutoFit/>
          </a:bodyPr>
          <a:lstStyle/>
          <a:p>
            <a:r>
              <a:rPr lang="en-US">
                <a:ea typeface="Tahoma" panose="020B0604030504040204" pitchFamily="34" charset="0"/>
                <a:cs typeface="Tahoma" panose="020B0604030504040204" pitchFamily="34" charset="0"/>
              </a:rPr>
              <a:t>Assets of application</a:t>
            </a:r>
            <a:endParaRPr lang="en-US"/>
          </a:p>
        </p:txBody>
      </p:sp>
      <p:sp>
        <p:nvSpPr>
          <p:cNvPr id="27" name="Rectangle 26">
            <a:extLst>
              <a:ext uri="{FF2B5EF4-FFF2-40B4-BE49-F238E27FC236}">
                <a16:creationId xmlns:a16="http://schemas.microsoft.com/office/drawing/2014/main" id="{0D451F81-88B9-210D-5104-27C93A2F0286}"/>
              </a:ext>
            </a:extLst>
          </p:cNvPr>
          <p:cNvSpPr/>
          <p:nvPr/>
        </p:nvSpPr>
        <p:spPr>
          <a:xfrm>
            <a:off x="3759337" y="3060700"/>
            <a:ext cx="1447800" cy="2540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BE78FFC-1E49-B87C-FCD1-FAD7B8FDE521}"/>
              </a:ext>
            </a:extLst>
          </p:cNvPr>
          <p:cNvCxnSpPr>
            <a:cxnSpLocks/>
            <a:stCxn id="27" idx="1"/>
            <a:endCxn id="34" idx="3"/>
          </p:cNvCxnSpPr>
          <p:nvPr/>
        </p:nvCxnSpPr>
        <p:spPr>
          <a:xfrm flipH="1">
            <a:off x="3352800" y="3187700"/>
            <a:ext cx="406537" cy="24163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733D26B-C68B-8222-70F0-0AC644549FE0}"/>
              </a:ext>
            </a:extLst>
          </p:cNvPr>
          <p:cNvSpPr txBox="1"/>
          <p:nvPr/>
        </p:nvSpPr>
        <p:spPr>
          <a:xfrm>
            <a:off x="1911487" y="3244670"/>
            <a:ext cx="1441313" cy="369332"/>
          </a:xfrm>
          <a:prstGeom prst="rect">
            <a:avLst/>
          </a:prstGeom>
          <a:noFill/>
          <a:ln w="12700">
            <a:solidFill>
              <a:schemeClr val="accent1"/>
            </a:solidFill>
          </a:ln>
        </p:spPr>
        <p:txBody>
          <a:bodyPr wrap="square">
            <a:spAutoFit/>
          </a:bodyPr>
          <a:lstStyle/>
          <a:p>
            <a:r>
              <a:rPr lang="en-US">
                <a:ea typeface="Tahoma" panose="020B0604030504040204" pitchFamily="34" charset="0"/>
                <a:cs typeface="Tahoma" panose="020B0604030504040204" pitchFamily="34" charset="0"/>
              </a:rPr>
              <a:t>Launch file</a:t>
            </a:r>
            <a:endParaRPr lang="en-US"/>
          </a:p>
        </p:txBody>
      </p:sp>
      <p:sp>
        <p:nvSpPr>
          <p:cNvPr id="35" name="Rectangle 34">
            <a:extLst>
              <a:ext uri="{FF2B5EF4-FFF2-40B4-BE49-F238E27FC236}">
                <a16:creationId xmlns:a16="http://schemas.microsoft.com/office/drawing/2014/main" id="{CE4B169A-68F4-D036-BB84-6A041CD5C27F}"/>
              </a:ext>
            </a:extLst>
          </p:cNvPr>
          <p:cNvSpPr/>
          <p:nvPr/>
        </p:nvSpPr>
        <p:spPr>
          <a:xfrm>
            <a:off x="3824289" y="558800"/>
            <a:ext cx="1447800" cy="2540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D04772B1-EB02-BBE5-30FF-0BD01738440F}"/>
              </a:ext>
            </a:extLst>
          </p:cNvPr>
          <p:cNvCxnSpPr>
            <a:cxnSpLocks/>
            <a:stCxn id="35" idx="1"/>
            <a:endCxn id="39" idx="3"/>
          </p:cNvCxnSpPr>
          <p:nvPr/>
        </p:nvCxnSpPr>
        <p:spPr>
          <a:xfrm flipH="1">
            <a:off x="3033006" y="685800"/>
            <a:ext cx="791283" cy="815717"/>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7AFB321-9829-DECD-F2E7-84D43C9BF6E6}"/>
              </a:ext>
            </a:extLst>
          </p:cNvPr>
          <p:cNvSpPr txBox="1"/>
          <p:nvPr/>
        </p:nvSpPr>
        <p:spPr>
          <a:xfrm>
            <a:off x="1337556" y="1178351"/>
            <a:ext cx="1695450" cy="646331"/>
          </a:xfrm>
          <a:prstGeom prst="rect">
            <a:avLst/>
          </a:prstGeom>
          <a:noFill/>
          <a:ln w="12700">
            <a:solidFill>
              <a:schemeClr val="accent1"/>
            </a:solidFill>
          </a:ln>
        </p:spPr>
        <p:txBody>
          <a:bodyPr wrap="square">
            <a:spAutoFit/>
          </a:bodyPr>
          <a:lstStyle/>
          <a:p>
            <a:r>
              <a:rPr lang="en-US">
                <a:ea typeface="Tahoma" panose="020B0604030504040204" pitchFamily="34" charset="0"/>
                <a:cs typeface="Tahoma" panose="020B0604030504040204" pitchFamily="34" charset="0"/>
              </a:rPr>
              <a:t>Project dependencies</a:t>
            </a:r>
            <a:endParaRPr lang="en-US"/>
          </a:p>
        </p:txBody>
      </p:sp>
      <p:sp>
        <p:nvSpPr>
          <p:cNvPr id="58" name="Rectangle 57">
            <a:extLst>
              <a:ext uri="{FF2B5EF4-FFF2-40B4-BE49-F238E27FC236}">
                <a16:creationId xmlns:a16="http://schemas.microsoft.com/office/drawing/2014/main" id="{4928845B-2393-8594-9853-D11692326698}"/>
              </a:ext>
            </a:extLst>
          </p:cNvPr>
          <p:cNvSpPr/>
          <p:nvPr/>
        </p:nvSpPr>
        <p:spPr>
          <a:xfrm>
            <a:off x="3855673" y="4203700"/>
            <a:ext cx="1447800" cy="2540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C8D83202-456C-BB86-5BC0-17F9ADCD1BB7}"/>
              </a:ext>
            </a:extLst>
          </p:cNvPr>
          <p:cNvCxnSpPr>
            <a:cxnSpLocks/>
            <a:stCxn id="58" idx="1"/>
            <a:endCxn id="60" idx="3"/>
          </p:cNvCxnSpPr>
          <p:nvPr/>
        </p:nvCxnSpPr>
        <p:spPr>
          <a:xfrm flipH="1" flipV="1">
            <a:off x="3352800" y="4206281"/>
            <a:ext cx="502873" cy="124419"/>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AA09189-5299-4AFF-615B-909EDDF12D6C}"/>
              </a:ext>
            </a:extLst>
          </p:cNvPr>
          <p:cNvSpPr txBox="1"/>
          <p:nvPr/>
        </p:nvSpPr>
        <p:spPr>
          <a:xfrm>
            <a:off x="914400" y="3883115"/>
            <a:ext cx="2438400" cy="646331"/>
          </a:xfrm>
          <a:prstGeom prst="rect">
            <a:avLst/>
          </a:prstGeom>
          <a:noFill/>
          <a:ln w="12700">
            <a:solidFill>
              <a:schemeClr val="accent1"/>
            </a:solidFill>
          </a:ln>
        </p:spPr>
        <p:txBody>
          <a:bodyPr wrap="square">
            <a:spAutoFit/>
          </a:bodyPr>
          <a:lstStyle/>
          <a:p>
            <a:r>
              <a:rPr lang="en-US">
                <a:ea typeface="Tahoma" panose="020B0604030504040204" pitchFamily="34" charset="0"/>
                <a:cs typeface="Tahoma" panose="020B0604030504040204" pitchFamily="34" charset="0"/>
              </a:rPr>
              <a:t>Angular configuration for dev and prod</a:t>
            </a:r>
            <a:endParaRPr lang="en-US"/>
          </a:p>
        </p:txBody>
      </p:sp>
      <p:sp>
        <p:nvSpPr>
          <p:cNvPr id="66" name="Rectangle: Rounded Corners 65">
            <a:extLst>
              <a:ext uri="{FF2B5EF4-FFF2-40B4-BE49-F238E27FC236}">
                <a16:creationId xmlns:a16="http://schemas.microsoft.com/office/drawing/2014/main" id="{C8575DFA-495A-65CC-64E2-4347A3E59F07}"/>
              </a:ext>
            </a:extLst>
          </p:cNvPr>
          <p:cNvSpPr/>
          <p:nvPr/>
        </p:nvSpPr>
        <p:spPr>
          <a:xfrm>
            <a:off x="7699492" y="1178351"/>
            <a:ext cx="1977908" cy="3557346"/>
          </a:xfrm>
          <a:prstGeom prst="roundRect">
            <a:avLst>
              <a:gd name="adj" fmla="val 4521"/>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u="sng"/>
              <a:t>Info</a:t>
            </a:r>
          </a:p>
          <a:p>
            <a:r>
              <a:rPr lang="en-US" sz="1400"/>
              <a:t>Prior to Angular 17 – Webpack was used as bundler to bundle your application</a:t>
            </a:r>
          </a:p>
          <a:p>
            <a:endParaRPr lang="en-US" sz="1400"/>
          </a:p>
          <a:p>
            <a:r>
              <a:rPr lang="en-US" sz="1400"/>
              <a:t>With Angular 17 – </a:t>
            </a:r>
            <a:r>
              <a:rPr lang="en-US" sz="1400" err="1"/>
              <a:t>esbuild</a:t>
            </a:r>
            <a:r>
              <a:rPr lang="en-US" sz="1400"/>
              <a:t> + </a:t>
            </a:r>
            <a:r>
              <a:rPr lang="en-US" sz="1400" err="1"/>
              <a:t>vite</a:t>
            </a:r>
            <a:r>
              <a:rPr lang="en-US" sz="1400"/>
              <a:t> bundler used to compile and bundle your code.</a:t>
            </a:r>
          </a:p>
          <a:p>
            <a:r>
              <a:rPr lang="en-US" sz="1400"/>
              <a:t>Reference </a:t>
            </a:r>
            <a:r>
              <a:rPr lang="en-US" sz="1400">
                <a:hlinkClick r:id="rId5"/>
              </a:rPr>
              <a:t>link</a:t>
            </a:r>
            <a:endParaRPr lang="en-US"/>
          </a:p>
        </p:txBody>
      </p:sp>
    </p:spTree>
    <p:extLst>
      <p:ext uri="{BB962C8B-B14F-4D97-AF65-F5344CB8AC3E}">
        <p14:creationId xmlns:p14="http://schemas.microsoft.com/office/powerpoint/2010/main" val="3854551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698500"/>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latin typeface="+mj-lt"/>
                <a:ea typeface="Tahoma" panose="020B0604030504040204" pitchFamily="34" charset="0"/>
                <a:cs typeface="Tahoma" panose="020B0604030504040204" pitchFamily="34" charset="0"/>
              </a:rPr>
              <a:t>Http Module</a:t>
            </a:r>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533400" y="1348362"/>
            <a:ext cx="8946473" cy="1585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The </a:t>
            </a:r>
            <a:r>
              <a:rPr lang="en-US" sz="1940" err="1">
                <a:latin typeface="+mj-lt"/>
                <a:ea typeface="Tahoma" panose="020B0604030504040204" pitchFamily="34" charset="0"/>
                <a:cs typeface="Tahoma" panose="020B0604030504040204" pitchFamily="34" charset="0"/>
              </a:rPr>
              <a:t>HttpClient</a:t>
            </a:r>
            <a:r>
              <a:rPr lang="en-US" sz="1940">
                <a:latin typeface="+mj-lt"/>
                <a:ea typeface="Tahoma" panose="020B0604030504040204" pitchFamily="34" charset="0"/>
                <a:cs typeface="Tahoma" panose="020B0604030504040204" pitchFamily="34" charset="0"/>
              </a:rPr>
              <a:t> is a separate model in Angular and is available under the @angular/common/http package. </a:t>
            </a:r>
          </a:p>
          <a:p>
            <a:pPr marL="342900" indent="-342900">
              <a:buFont typeface="Wingdings" panose="05000000000000000000" pitchFamily="2" charset="2"/>
              <a:buChar char="§"/>
            </a:pPr>
            <a:endParaRPr lang="en-US" sz="194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The following steps show you how to use the </a:t>
            </a:r>
            <a:r>
              <a:rPr lang="en-US" sz="1940" err="1">
                <a:latin typeface="+mj-lt"/>
                <a:ea typeface="Tahoma" panose="020B0604030504040204" pitchFamily="34" charset="0"/>
                <a:cs typeface="Tahoma" panose="020B0604030504040204" pitchFamily="34" charset="0"/>
              </a:rPr>
              <a:t>HttpClient</a:t>
            </a:r>
            <a:r>
              <a:rPr lang="en-US" sz="1940">
                <a:latin typeface="+mj-lt"/>
                <a:ea typeface="Tahoma" panose="020B0604030504040204" pitchFamily="34" charset="0"/>
                <a:cs typeface="Tahoma" panose="020B0604030504040204" pitchFamily="34" charset="0"/>
              </a:rPr>
              <a:t> in an Angular app.</a:t>
            </a:r>
          </a:p>
          <a:p>
            <a:pPr marL="342900" indent="-342900">
              <a:buFont typeface="Wingdings" panose="05000000000000000000" pitchFamily="2" charset="2"/>
              <a:buChar char="§"/>
            </a:pPr>
            <a:endParaRPr lang="en-US" sz="1940">
              <a:latin typeface="+mj-lt"/>
              <a:ea typeface="Tahoma" panose="020B0604030504040204" pitchFamily="34" charset="0"/>
              <a:cs typeface="Tahoma" panose="020B0604030504040204" pitchFamily="34" charset="0"/>
            </a:endParaRPr>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Tree>
    <p:extLst>
      <p:ext uri="{BB962C8B-B14F-4D97-AF65-F5344CB8AC3E}">
        <p14:creationId xmlns:p14="http://schemas.microsoft.com/office/powerpoint/2010/main" val="7933925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698500"/>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ea typeface="Tahoma" panose="020B0604030504040204" pitchFamily="34" charset="0"/>
                <a:cs typeface="Tahoma" panose="020B0604030504040204" pitchFamily="34" charset="0"/>
              </a:rPr>
              <a:t>Import Http Module in Root Module</a:t>
            </a:r>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066800" y="1399599"/>
            <a:ext cx="5181600" cy="3495675"/>
          </a:xfrm>
          <a:prstGeom prst="rect">
            <a:avLst/>
          </a:prstGeom>
        </p:spPr>
      </p:pic>
    </p:spTree>
    <p:extLst>
      <p:ext uri="{BB962C8B-B14F-4D97-AF65-F5344CB8AC3E}">
        <p14:creationId xmlns:p14="http://schemas.microsoft.com/office/powerpoint/2010/main" val="3658378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698500"/>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latin typeface="+mj-lt"/>
                <a:ea typeface="Tahoma" panose="020B0604030504040204" pitchFamily="34" charset="0"/>
                <a:cs typeface="Tahoma" panose="020B0604030504040204" pitchFamily="34" charset="0"/>
              </a:rPr>
              <a:t>Import Required Module in Component/Service</a:t>
            </a:r>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219200" y="1897302"/>
            <a:ext cx="4581525" cy="771525"/>
          </a:xfrm>
          <a:prstGeom prst="rect">
            <a:avLst/>
          </a:prstGeom>
        </p:spPr>
      </p:pic>
      <p:sp>
        <p:nvSpPr>
          <p:cNvPr id="4" name="Rectangle 3"/>
          <p:cNvSpPr/>
          <p:nvPr/>
        </p:nvSpPr>
        <p:spPr>
          <a:xfrm>
            <a:off x="838200" y="3213100"/>
            <a:ext cx="2648930" cy="369332"/>
          </a:xfrm>
          <a:prstGeom prst="rect">
            <a:avLst/>
          </a:prstGeom>
        </p:spPr>
        <p:txBody>
          <a:bodyPr wrap="none">
            <a:spAutoFit/>
          </a:bodyPr>
          <a:lstStyle/>
          <a:p>
            <a:r>
              <a:rPr lang="en-US" b="1"/>
              <a:t>3.Inject </a:t>
            </a:r>
            <a:r>
              <a:rPr lang="en-US" b="1" err="1"/>
              <a:t>HttpClient</a:t>
            </a:r>
            <a:r>
              <a:rPr lang="en-US" b="1"/>
              <a:t> service</a:t>
            </a:r>
          </a:p>
        </p:txBody>
      </p:sp>
      <p:pic>
        <p:nvPicPr>
          <p:cNvPr id="5" name="Picture 4"/>
          <p:cNvPicPr>
            <a:picLocks noChangeAspect="1"/>
          </p:cNvPicPr>
          <p:nvPr/>
        </p:nvPicPr>
        <p:blipFill>
          <a:blip r:embed="rId3"/>
          <a:stretch>
            <a:fillRect/>
          </a:stretch>
        </p:blipFill>
        <p:spPr>
          <a:xfrm>
            <a:off x="1371600" y="4219038"/>
            <a:ext cx="3390900" cy="1047750"/>
          </a:xfrm>
          <a:prstGeom prst="rect">
            <a:avLst/>
          </a:prstGeom>
        </p:spPr>
      </p:pic>
    </p:spTree>
    <p:extLst>
      <p:ext uri="{BB962C8B-B14F-4D97-AF65-F5344CB8AC3E}">
        <p14:creationId xmlns:p14="http://schemas.microsoft.com/office/powerpoint/2010/main" val="37028316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698500"/>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latin typeface="+mj-lt"/>
                <a:ea typeface="Tahoma" panose="020B0604030504040204" pitchFamily="34" charset="0"/>
                <a:cs typeface="Tahoma" panose="020B0604030504040204" pitchFamily="34" charset="0"/>
              </a:rPr>
              <a:t>Call the </a:t>
            </a:r>
            <a:r>
              <a:rPr lang="en-US" sz="2400" b="1" err="1">
                <a:solidFill>
                  <a:schemeClr val="tx2"/>
                </a:solidFill>
                <a:latin typeface="+mj-lt"/>
                <a:ea typeface="Tahoma" panose="020B0604030504040204" pitchFamily="34" charset="0"/>
                <a:cs typeface="Tahoma" panose="020B0604030504040204" pitchFamily="34" charset="0"/>
              </a:rPr>
              <a:t>HttpClient.Get</a:t>
            </a:r>
            <a:r>
              <a:rPr lang="en-US" sz="2400" b="1">
                <a:solidFill>
                  <a:schemeClr val="tx2"/>
                </a:solidFill>
                <a:latin typeface="+mj-lt"/>
                <a:ea typeface="Tahoma" panose="020B0604030504040204" pitchFamily="34" charset="0"/>
                <a:cs typeface="Tahoma" panose="020B0604030504040204" pitchFamily="34" charset="0"/>
              </a:rPr>
              <a:t> method</a:t>
            </a:r>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636143" y="1433874"/>
            <a:ext cx="8946473" cy="128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Use </a:t>
            </a:r>
            <a:r>
              <a:rPr lang="en-US" sz="1940" err="1">
                <a:latin typeface="+mj-lt"/>
                <a:ea typeface="Tahoma" panose="020B0604030504040204" pitchFamily="34" charset="0"/>
                <a:cs typeface="Tahoma" panose="020B0604030504040204" pitchFamily="34" charset="0"/>
              </a:rPr>
              <a:t>HttpClient.Get</a:t>
            </a:r>
            <a:r>
              <a:rPr lang="en-US" sz="1940">
                <a:latin typeface="+mj-lt"/>
                <a:ea typeface="Tahoma" panose="020B0604030504040204" pitchFamily="34" charset="0"/>
                <a:cs typeface="Tahoma" panose="020B0604030504040204" pitchFamily="34" charset="0"/>
              </a:rPr>
              <a:t> method to send an HTTP Request. The request is sent when we Subscribe to the get() method. </a:t>
            </a:r>
          </a:p>
          <a:p>
            <a:pPr marL="342900" indent="-342900">
              <a:buFont typeface="Wingdings" panose="05000000000000000000" pitchFamily="2" charset="2"/>
              <a:buChar char="§"/>
            </a:pPr>
            <a:endParaRPr lang="en-US" sz="194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When the response arrives map it the desired object and display the result.</a:t>
            </a:r>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371600" y="2832100"/>
            <a:ext cx="7181850" cy="2514600"/>
          </a:xfrm>
          <a:prstGeom prst="rect">
            <a:avLst/>
          </a:prstGeom>
        </p:spPr>
      </p:pic>
    </p:spTree>
    <p:extLst>
      <p:ext uri="{BB962C8B-B14F-4D97-AF65-F5344CB8AC3E}">
        <p14:creationId xmlns:p14="http://schemas.microsoft.com/office/powerpoint/2010/main" val="26744608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768229" y="650489"/>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latin typeface="+mj-lt"/>
                <a:ea typeface="Tahoma" panose="020B0604030504040204" pitchFamily="34" charset="0"/>
                <a:cs typeface="Tahoma" panose="020B0604030504040204" pitchFamily="34" charset="0"/>
              </a:rPr>
              <a:t>Observable</a:t>
            </a:r>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594063" y="739775"/>
            <a:ext cx="8946473"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endParaRPr lang="en-US" sz="1200">
              <a:latin typeface="+mj-lt"/>
              <a:ea typeface="Tahoma" panose="020B0604030504040204" pitchFamily="34" charset="0"/>
              <a:cs typeface="Tahoma" panose="020B0604030504040204" pitchFamily="34" charset="0"/>
            </a:endParaRPr>
          </a:p>
          <a:p>
            <a:pPr marL="171450" indent="-17145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171450" indent="-17145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 The observable notifies them automatically of any state changes, usually by calling one of their methods.</a:t>
            </a:r>
          </a:p>
          <a:p>
            <a:pPr marL="171450" indent="-17145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171450" indent="-17145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Observer subscribes to an Observable. The observer reacts when the value of the Observable changes. An Observable can have multiple subscribers and all the subscribers are notified when the state of the Observable changes.</a:t>
            </a:r>
          </a:p>
          <a:p>
            <a:pPr marL="171450" indent="-17145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171450" indent="-17145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When an Observer subscribes to an observable, it needs to pass (optional) the three callbacks. next(),  error()  &amp;  complete(). The observable invokes the next() callback, when it receives an value. </a:t>
            </a:r>
          </a:p>
          <a:p>
            <a:pPr marL="171450" indent="-17145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171450" indent="-17145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 when the error occurs it invokes the error() callback with details of error and subscriber finishes.</a:t>
            </a:r>
          </a:p>
          <a:p>
            <a:endParaRPr lang="en-US" sz="1200">
              <a:latin typeface="+mj-lt"/>
              <a:ea typeface="Tahoma" panose="020B0604030504040204" pitchFamily="34" charset="0"/>
              <a:cs typeface="Tahoma" panose="020B0604030504040204" pitchFamily="34" charset="0"/>
            </a:endParaRPr>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Tree>
    <p:extLst>
      <p:ext uri="{BB962C8B-B14F-4D97-AF65-F5344CB8AC3E}">
        <p14:creationId xmlns:p14="http://schemas.microsoft.com/office/powerpoint/2010/main" val="25626552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698500"/>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endParaRPr lang="en-US" sz="1800" b="1">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702840" y="1384300"/>
            <a:ext cx="894647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Operators are methods that operate on an Observable and return a new observable. Each Operator modifies the value it receives. </a:t>
            </a:r>
          </a:p>
          <a:p>
            <a:pPr marL="342900" indent="-34290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These operators are applied one after the other in a chain.</a:t>
            </a:r>
          </a:p>
          <a:p>
            <a:pPr marL="342900" indent="-34290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The </a:t>
            </a:r>
            <a:r>
              <a:rPr lang="en-US" sz="2000" err="1">
                <a:latin typeface="+mj-lt"/>
                <a:ea typeface="Tahoma" panose="020B0604030504040204" pitchFamily="34" charset="0"/>
                <a:cs typeface="Tahoma" panose="020B0604030504040204" pitchFamily="34" charset="0"/>
              </a:rPr>
              <a:t>RxJs</a:t>
            </a:r>
            <a:r>
              <a:rPr lang="en-US" sz="2000">
                <a:latin typeface="+mj-lt"/>
                <a:ea typeface="Tahoma" panose="020B0604030504040204" pitchFamily="34" charset="0"/>
                <a:cs typeface="Tahoma" panose="020B0604030504040204" pitchFamily="34" charset="0"/>
              </a:rPr>
              <a:t> provides several Operators, which allows you to filter, select, transform, combine and compose Observables.</a:t>
            </a:r>
          </a:p>
          <a:p>
            <a:pPr marL="342900" indent="-34290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 Examples of Operators are map, filter, take, merge, </a:t>
            </a:r>
            <a:r>
              <a:rPr lang="en-US" sz="2000" err="1">
                <a:latin typeface="+mj-lt"/>
                <a:ea typeface="Tahoma" panose="020B0604030504040204" pitchFamily="34" charset="0"/>
                <a:cs typeface="Tahoma" panose="020B0604030504040204" pitchFamily="34" charset="0"/>
              </a:rPr>
              <a:t>etc</a:t>
            </a:r>
            <a:endParaRPr lang="en-US" sz="2000">
              <a:latin typeface="+mj-lt"/>
              <a:ea typeface="Tahoma" panose="020B0604030504040204" pitchFamily="34" charset="0"/>
              <a:cs typeface="Tahoma" panose="020B0604030504040204" pitchFamily="34" charset="0"/>
            </a:endParaRPr>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
        <p:nvSpPr>
          <p:cNvPr id="3" name="Rectangle 2"/>
          <p:cNvSpPr/>
          <p:nvPr/>
        </p:nvSpPr>
        <p:spPr>
          <a:xfrm>
            <a:off x="914400" y="633968"/>
            <a:ext cx="3108095" cy="461665"/>
          </a:xfrm>
          <a:prstGeom prst="rect">
            <a:avLst/>
          </a:prstGeom>
        </p:spPr>
        <p:txBody>
          <a:bodyPr wrap="none">
            <a:spAutoFit/>
          </a:bodyPr>
          <a:lstStyle/>
          <a:p>
            <a:r>
              <a:rPr lang="en-US" sz="2400" b="1">
                <a:solidFill>
                  <a:schemeClr val="tx2"/>
                </a:solidFill>
                <a:ea typeface="Tahoma" panose="020B0604030504040204" pitchFamily="34" charset="0"/>
                <a:cs typeface="Tahoma" panose="020B0604030504040204" pitchFamily="34" charset="0"/>
              </a:rPr>
              <a:t>Observables Operators</a:t>
            </a:r>
          </a:p>
        </p:txBody>
      </p:sp>
    </p:spTree>
    <p:extLst>
      <p:ext uri="{BB962C8B-B14F-4D97-AF65-F5344CB8AC3E}">
        <p14:creationId xmlns:p14="http://schemas.microsoft.com/office/powerpoint/2010/main" val="3180391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504871"/>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err="1">
                <a:solidFill>
                  <a:schemeClr val="tx2"/>
                </a:solidFill>
                <a:ea typeface="Tahoma" panose="020B0604030504040204" pitchFamily="34" charset="0"/>
                <a:cs typeface="Tahoma" panose="020B0604030504040204" pitchFamily="34" charset="0"/>
              </a:rPr>
              <a:t>RxJs</a:t>
            </a:r>
            <a:endParaRPr lang="en-US" sz="2400" b="1">
              <a:solidFill>
                <a:schemeClr val="tx2"/>
              </a:solidFill>
              <a:ea typeface="Tahoma" panose="020B0604030504040204" pitchFamily="34" charset="0"/>
              <a:cs typeface="Tahoma" panose="020B0604030504040204" pitchFamily="34" charset="0"/>
            </a:endParaRPr>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711219" y="1301842"/>
            <a:ext cx="8946473" cy="427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sz="1940" err="1">
                <a:latin typeface="+mj-lt"/>
                <a:ea typeface="Tahoma" panose="020B0604030504040204" pitchFamily="34" charset="0"/>
                <a:cs typeface="Tahoma" panose="020B0604030504040204" pitchFamily="34" charset="0"/>
              </a:rPr>
              <a:t>RxJs</a:t>
            </a:r>
            <a:r>
              <a:rPr lang="en-US" sz="1940">
                <a:latin typeface="+mj-lt"/>
                <a:ea typeface="Tahoma" panose="020B0604030504040204" pitchFamily="34" charset="0"/>
                <a:cs typeface="Tahoma" panose="020B0604030504040204" pitchFamily="34" charset="0"/>
              </a:rPr>
              <a:t> is a very large library. Hence Angular exposes a stripped-down version of Observables. </a:t>
            </a:r>
          </a:p>
          <a:p>
            <a:endParaRPr lang="en-US" sz="1940" b="1">
              <a:latin typeface="+mj-lt"/>
              <a:ea typeface="Tahoma" panose="020B0604030504040204" pitchFamily="34" charset="0"/>
              <a:cs typeface="Tahoma" panose="020B0604030504040204" pitchFamily="34" charset="0"/>
            </a:endParaRPr>
          </a:p>
          <a:p>
            <a:r>
              <a:rPr lang="en-US" sz="1940" b="1">
                <a:latin typeface="+mj-lt"/>
                <a:ea typeface="Tahoma" panose="020B0604030504040204" pitchFamily="34" charset="0"/>
                <a:cs typeface="Tahoma" panose="020B0604030504040204" pitchFamily="34" charset="0"/>
              </a:rPr>
              <a:t>Syntax:-</a:t>
            </a:r>
          </a:p>
          <a:p>
            <a:r>
              <a:rPr lang="en-US" sz="1940" b="1">
                <a:latin typeface="+mj-lt"/>
                <a:ea typeface="Tahoma" panose="020B0604030504040204" pitchFamily="34" charset="0"/>
                <a:cs typeface="Tahoma" panose="020B0604030504040204" pitchFamily="34" charset="0"/>
              </a:rPr>
              <a:t> </a:t>
            </a:r>
          </a:p>
          <a:p>
            <a:r>
              <a:rPr lang="en-US" sz="1940" b="1">
                <a:solidFill>
                  <a:schemeClr val="tx2"/>
                </a:solidFill>
                <a:latin typeface="+mj-lt"/>
                <a:ea typeface="Tahoma" panose="020B0604030504040204" pitchFamily="34" charset="0"/>
                <a:cs typeface="Tahoma" panose="020B0604030504040204" pitchFamily="34" charset="0"/>
              </a:rPr>
              <a:t>import { Observable } from '</a:t>
            </a:r>
            <a:r>
              <a:rPr lang="en-US" sz="1940" b="1" err="1">
                <a:solidFill>
                  <a:schemeClr val="tx2"/>
                </a:solidFill>
                <a:latin typeface="+mj-lt"/>
                <a:ea typeface="Tahoma" panose="020B0604030504040204" pitchFamily="34" charset="0"/>
                <a:cs typeface="Tahoma" panose="020B0604030504040204" pitchFamily="34" charset="0"/>
              </a:rPr>
              <a:t>rxjs</a:t>
            </a:r>
            <a:r>
              <a:rPr lang="en-US" sz="1940" b="1">
                <a:solidFill>
                  <a:schemeClr val="tx2"/>
                </a:solidFill>
                <a:latin typeface="+mj-lt"/>
                <a:ea typeface="Tahoma" panose="020B0604030504040204" pitchFamily="34" charset="0"/>
                <a:cs typeface="Tahoma" panose="020B0604030504040204" pitchFamily="34" charset="0"/>
              </a:rPr>
              <a:t>';</a:t>
            </a:r>
          </a:p>
          <a:p>
            <a:r>
              <a:rPr lang="en-US" sz="1940" b="1">
                <a:latin typeface="+mj-lt"/>
                <a:ea typeface="Tahoma" panose="020B0604030504040204" pitchFamily="34" charset="0"/>
                <a:cs typeface="Tahoma" panose="020B0604030504040204" pitchFamily="34" charset="0"/>
              </a:rPr>
              <a:t> </a:t>
            </a:r>
          </a:p>
          <a:p>
            <a:r>
              <a:rPr lang="en-US" sz="1940">
                <a:latin typeface="+mj-lt"/>
                <a:ea typeface="Tahoma" panose="020B0604030504040204" pitchFamily="34" charset="0"/>
                <a:cs typeface="Tahoma" panose="020B0604030504040204" pitchFamily="34" charset="0"/>
              </a:rPr>
              <a:t>The imports the map &amp; </a:t>
            </a:r>
            <a:r>
              <a:rPr lang="en-US" sz="1940" err="1">
                <a:latin typeface="+mj-lt"/>
                <a:ea typeface="Tahoma" panose="020B0604030504040204" pitchFamily="34" charset="0"/>
                <a:cs typeface="Tahoma" panose="020B0604030504040204" pitchFamily="34" charset="0"/>
              </a:rPr>
              <a:t>catchErrorabove</a:t>
            </a:r>
            <a:r>
              <a:rPr lang="en-US" sz="1940">
                <a:latin typeface="+mj-lt"/>
                <a:ea typeface="Tahoma" panose="020B0604030504040204" pitchFamily="34" charset="0"/>
                <a:cs typeface="Tahoma" panose="020B0604030504040204" pitchFamily="34" charset="0"/>
              </a:rPr>
              <a:t> import imports only the necessary features. It does not include any of the Operators.</a:t>
            </a:r>
          </a:p>
          <a:p>
            <a:endParaRPr lang="en-US" sz="1940">
              <a:latin typeface="+mj-lt"/>
              <a:ea typeface="Tahoma" panose="020B0604030504040204" pitchFamily="34" charset="0"/>
              <a:cs typeface="Tahoma" panose="020B0604030504040204" pitchFamily="34" charset="0"/>
            </a:endParaRPr>
          </a:p>
          <a:p>
            <a:r>
              <a:rPr lang="en-US" sz="1940">
                <a:latin typeface="+mj-lt"/>
                <a:ea typeface="Tahoma" panose="020B0604030504040204" pitchFamily="34" charset="0"/>
                <a:cs typeface="Tahoma" panose="020B0604030504040204" pitchFamily="34" charset="0"/>
              </a:rPr>
              <a:t>To use observables operators, you need to import them. The following code  operators.</a:t>
            </a:r>
          </a:p>
          <a:p>
            <a:endParaRPr lang="en-US" sz="1940" b="1">
              <a:latin typeface="+mj-lt"/>
              <a:ea typeface="Tahoma" panose="020B0604030504040204" pitchFamily="34" charset="0"/>
              <a:cs typeface="Tahoma" panose="020B0604030504040204" pitchFamily="34" charset="0"/>
            </a:endParaRPr>
          </a:p>
          <a:p>
            <a:r>
              <a:rPr lang="en-US" sz="1940" b="1">
                <a:solidFill>
                  <a:schemeClr val="tx2"/>
                </a:solidFill>
                <a:latin typeface="+mj-lt"/>
                <a:ea typeface="Tahoma" panose="020B0604030504040204" pitchFamily="34" charset="0"/>
                <a:cs typeface="Tahoma" panose="020B0604030504040204" pitchFamily="34" charset="0"/>
              </a:rPr>
              <a:t>import { map, </a:t>
            </a:r>
            <a:r>
              <a:rPr lang="en-US" sz="1940" b="1" err="1">
                <a:solidFill>
                  <a:schemeClr val="tx2"/>
                </a:solidFill>
                <a:latin typeface="+mj-lt"/>
                <a:ea typeface="Tahoma" panose="020B0604030504040204" pitchFamily="34" charset="0"/>
                <a:cs typeface="Tahoma" panose="020B0604030504040204" pitchFamily="34" charset="0"/>
              </a:rPr>
              <a:t>catchError</a:t>
            </a:r>
            <a:r>
              <a:rPr lang="en-US" sz="1940" b="1">
                <a:solidFill>
                  <a:schemeClr val="tx2"/>
                </a:solidFill>
                <a:latin typeface="+mj-lt"/>
                <a:ea typeface="Tahoma" panose="020B0604030504040204" pitchFamily="34" charset="0"/>
                <a:cs typeface="Tahoma" panose="020B0604030504040204" pitchFamily="34" charset="0"/>
              </a:rPr>
              <a:t> } from '</a:t>
            </a:r>
            <a:r>
              <a:rPr lang="en-US" sz="1940" b="1" err="1">
                <a:solidFill>
                  <a:schemeClr val="tx2"/>
                </a:solidFill>
                <a:latin typeface="+mj-lt"/>
                <a:ea typeface="Tahoma" panose="020B0604030504040204" pitchFamily="34" charset="0"/>
                <a:cs typeface="Tahoma" panose="020B0604030504040204" pitchFamily="34" charset="0"/>
              </a:rPr>
              <a:t>rxjs</a:t>
            </a:r>
            <a:r>
              <a:rPr lang="en-US" sz="1940" b="1">
                <a:solidFill>
                  <a:schemeClr val="tx2"/>
                </a:solidFill>
                <a:latin typeface="+mj-lt"/>
                <a:ea typeface="Tahoma" panose="020B0604030504040204" pitchFamily="34" charset="0"/>
                <a:cs typeface="Tahoma" panose="020B0604030504040204" pitchFamily="34" charset="0"/>
              </a:rPr>
              <a:t>/operators';</a:t>
            </a:r>
          </a:p>
          <a:p>
            <a:r>
              <a:rPr lang="en-US" sz="1940" b="1">
                <a:latin typeface="+mj-lt"/>
                <a:ea typeface="Tahoma" panose="020B0604030504040204" pitchFamily="34" charset="0"/>
                <a:cs typeface="Tahoma" panose="020B0604030504040204" pitchFamily="34" charset="0"/>
              </a:rPr>
              <a:t> </a:t>
            </a:r>
            <a:endParaRPr lang="en-US" sz="1940">
              <a:latin typeface="+mj-lt"/>
              <a:ea typeface="Tahoma" panose="020B0604030504040204" pitchFamily="34" charset="0"/>
              <a:cs typeface="Tahoma" panose="020B0604030504040204" pitchFamily="34" charset="0"/>
            </a:endParaRPr>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Tree>
    <p:extLst>
      <p:ext uri="{BB962C8B-B14F-4D97-AF65-F5344CB8AC3E}">
        <p14:creationId xmlns:p14="http://schemas.microsoft.com/office/powerpoint/2010/main" val="1414566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533400" y="819263"/>
            <a:ext cx="894647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Wingdings" panose="05000000000000000000" pitchFamily="2" charset="2"/>
              <a:buChar char="§"/>
            </a:pPr>
            <a:r>
              <a:rPr lang="en-US" sz="2000" err="1">
                <a:latin typeface="+mj-lt"/>
                <a:ea typeface="Tahoma" panose="020B0604030504040204" pitchFamily="34" charset="0"/>
                <a:cs typeface="Tahoma" panose="020B0604030504040204" pitchFamily="34" charset="0"/>
              </a:rPr>
              <a:t>HttpClient.get</a:t>
            </a:r>
            <a:r>
              <a:rPr lang="en-US" sz="2000">
                <a:latin typeface="+mj-lt"/>
                <a:ea typeface="Tahoma" panose="020B0604030504040204" pitchFamily="34" charset="0"/>
                <a:cs typeface="Tahoma" panose="020B0604030504040204" pitchFamily="34" charset="0"/>
              </a:rPr>
              <a:t> sends the HTTP Get Request to the API endpoint and parses the returned result to the desired type. </a:t>
            </a:r>
          </a:p>
          <a:p>
            <a:pPr marL="342900" indent="-34290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By default, the body of the response is parsed as JSON. </a:t>
            </a:r>
          </a:p>
          <a:p>
            <a:pPr marL="342900" indent="-34290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If you want any other type, then you need to specify explicitly using the observe &amp; </a:t>
            </a:r>
            <a:r>
              <a:rPr lang="en-US" sz="2000" err="1">
                <a:latin typeface="+mj-lt"/>
                <a:ea typeface="Tahoma" panose="020B0604030504040204" pitchFamily="34" charset="0"/>
                <a:cs typeface="Tahoma" panose="020B0604030504040204" pitchFamily="34" charset="0"/>
              </a:rPr>
              <a:t>responseType</a:t>
            </a:r>
            <a:r>
              <a:rPr lang="en-US" sz="2000">
                <a:latin typeface="+mj-lt"/>
                <a:ea typeface="Tahoma" panose="020B0604030504040204" pitchFamily="34" charset="0"/>
                <a:cs typeface="Tahoma" panose="020B0604030504040204" pitchFamily="34" charset="0"/>
              </a:rPr>
              <a:t> options.</a:t>
            </a:r>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
        <p:nvSpPr>
          <p:cNvPr id="4" name="Rectangle 3"/>
          <p:cNvSpPr/>
          <p:nvPr/>
        </p:nvSpPr>
        <p:spPr>
          <a:xfrm>
            <a:off x="800100" y="3694673"/>
            <a:ext cx="8534400" cy="1631216"/>
          </a:xfrm>
          <a:prstGeom prst="rect">
            <a:avLst/>
          </a:prstGeom>
        </p:spPr>
        <p:txBody>
          <a:bodyPr wrap="square">
            <a:spAutoFit/>
          </a:bodyPr>
          <a:lstStyle/>
          <a:p>
            <a:r>
              <a:rPr lang="en-US" sz="2000"/>
              <a:t>The </a:t>
            </a:r>
            <a:r>
              <a:rPr lang="en-US" sz="2000" err="1"/>
              <a:t>HttpClient.post</a:t>
            </a:r>
            <a:r>
              <a:rPr lang="en-US" sz="2000"/>
              <a:t>() sends the HTTP POST request to the endpoint. Similar to the get(), we need to subscribe to the post() method to send the request. </a:t>
            </a:r>
          </a:p>
          <a:p>
            <a:endParaRPr lang="en-US" sz="2000"/>
          </a:p>
          <a:p>
            <a:r>
              <a:rPr lang="en-US" sz="2000"/>
              <a:t>If you want any other type, then you need to specify explicitly using the observe &amp; </a:t>
            </a:r>
            <a:r>
              <a:rPr lang="en-US" sz="2000" err="1"/>
              <a:t>responseType</a:t>
            </a:r>
            <a:r>
              <a:rPr lang="en-US" sz="2000"/>
              <a:t> options.</a:t>
            </a:r>
          </a:p>
        </p:txBody>
      </p:sp>
      <p:sp>
        <p:nvSpPr>
          <p:cNvPr id="3" name="Rectangle 2"/>
          <p:cNvSpPr/>
          <p:nvPr/>
        </p:nvSpPr>
        <p:spPr>
          <a:xfrm>
            <a:off x="817123" y="444722"/>
            <a:ext cx="1417952" cy="461665"/>
          </a:xfrm>
          <a:prstGeom prst="rect">
            <a:avLst/>
          </a:prstGeom>
        </p:spPr>
        <p:txBody>
          <a:bodyPr wrap="none">
            <a:spAutoFit/>
          </a:bodyPr>
          <a:lstStyle/>
          <a:p>
            <a:r>
              <a:rPr lang="en-US" sz="2400" b="1">
                <a:solidFill>
                  <a:schemeClr val="tx2"/>
                </a:solidFill>
                <a:ea typeface="Tahoma" panose="020B0604030504040204" pitchFamily="34" charset="0"/>
                <a:cs typeface="Tahoma" panose="020B0604030504040204" pitchFamily="34" charset="0"/>
              </a:rPr>
              <a:t>HTTP GET</a:t>
            </a:r>
          </a:p>
        </p:txBody>
      </p:sp>
      <p:sp>
        <p:nvSpPr>
          <p:cNvPr id="9" name="Rectangle 8"/>
          <p:cNvSpPr/>
          <p:nvPr/>
        </p:nvSpPr>
        <p:spPr>
          <a:xfrm>
            <a:off x="817123" y="3210058"/>
            <a:ext cx="1586460" cy="461665"/>
          </a:xfrm>
          <a:prstGeom prst="rect">
            <a:avLst/>
          </a:prstGeom>
        </p:spPr>
        <p:txBody>
          <a:bodyPr wrap="none">
            <a:spAutoFit/>
          </a:bodyPr>
          <a:lstStyle/>
          <a:p>
            <a:r>
              <a:rPr lang="en-US" sz="2400" b="1">
                <a:solidFill>
                  <a:schemeClr val="tx2"/>
                </a:solidFill>
                <a:ea typeface="Tahoma" panose="020B0604030504040204" pitchFamily="34" charset="0"/>
                <a:cs typeface="Tahoma" panose="020B0604030504040204" pitchFamily="34" charset="0"/>
              </a:rPr>
              <a:t>HTTP POST</a:t>
            </a:r>
          </a:p>
        </p:txBody>
      </p:sp>
    </p:spTree>
    <p:extLst>
      <p:ext uri="{BB962C8B-B14F-4D97-AF65-F5344CB8AC3E}">
        <p14:creationId xmlns:p14="http://schemas.microsoft.com/office/powerpoint/2010/main" val="41359008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683027" y="649526"/>
            <a:ext cx="8946473"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sz="2400" b="1">
                <a:solidFill>
                  <a:schemeClr val="tx2"/>
                </a:solidFill>
                <a:latin typeface="+mj-lt"/>
                <a:ea typeface="Tahoma" panose="020B0604030504040204" pitchFamily="34" charset="0"/>
                <a:cs typeface="Tahoma" panose="020B0604030504040204" pitchFamily="34" charset="0"/>
              </a:rPr>
              <a:t>HTTP PUT</a:t>
            </a:r>
          </a:p>
          <a:p>
            <a:pPr marL="342900" indent="-342900">
              <a:buFont typeface="Wingdings" panose="05000000000000000000" pitchFamily="2" charset="2"/>
              <a:buChar char="§"/>
            </a:pPr>
            <a:endParaRPr lang="en-US" sz="1940" b="1">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err="1">
                <a:latin typeface="+mj-lt"/>
                <a:ea typeface="Tahoma" panose="020B0604030504040204" pitchFamily="34" charset="0"/>
                <a:cs typeface="Tahoma" panose="020B0604030504040204" pitchFamily="34" charset="0"/>
              </a:rPr>
              <a:t>HttpClient.put</a:t>
            </a:r>
            <a:r>
              <a:rPr lang="en-US" sz="2000">
                <a:latin typeface="+mj-lt"/>
                <a:ea typeface="Tahoma" panose="020B0604030504040204" pitchFamily="34" charset="0"/>
                <a:cs typeface="Tahoma" panose="020B0604030504040204" pitchFamily="34" charset="0"/>
              </a:rPr>
              <a:t>() sends the HTTP PUT request to the endpoint. </a:t>
            </a:r>
          </a:p>
          <a:p>
            <a:pPr marL="342900" indent="-34290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The syntax and usage are very similar to the HTTP POST method.</a:t>
            </a:r>
          </a:p>
          <a:p>
            <a:endParaRPr lang="en-US" sz="1940" b="1">
              <a:latin typeface="+mj-lt"/>
              <a:ea typeface="Tahoma" panose="020B0604030504040204" pitchFamily="34" charset="0"/>
              <a:cs typeface="Tahoma" panose="020B0604030504040204" pitchFamily="34" charset="0"/>
            </a:endParaRPr>
          </a:p>
          <a:p>
            <a:endParaRPr lang="en-US" sz="1940" b="1">
              <a:latin typeface="+mj-lt"/>
              <a:ea typeface="Tahoma" panose="020B0604030504040204" pitchFamily="34" charset="0"/>
              <a:cs typeface="Tahoma" panose="020B0604030504040204" pitchFamily="34" charset="0"/>
            </a:endParaRPr>
          </a:p>
          <a:p>
            <a:endParaRPr lang="en-US" sz="1940" b="1">
              <a:latin typeface="+mj-lt"/>
              <a:ea typeface="Tahoma" panose="020B0604030504040204" pitchFamily="34" charset="0"/>
              <a:cs typeface="Tahoma" panose="020B0604030504040204" pitchFamily="34" charset="0"/>
            </a:endParaRPr>
          </a:p>
          <a:p>
            <a:r>
              <a:rPr lang="en-US" sz="2400" b="1">
                <a:solidFill>
                  <a:schemeClr val="tx2"/>
                </a:solidFill>
                <a:latin typeface="+mj-lt"/>
                <a:ea typeface="Tahoma" panose="020B0604030504040204" pitchFamily="34" charset="0"/>
                <a:cs typeface="Tahoma" panose="020B0604030504040204" pitchFamily="34" charset="0"/>
              </a:rPr>
              <a:t>HTTP PATCH</a:t>
            </a:r>
          </a:p>
          <a:p>
            <a:endParaRPr lang="en-US" sz="1940" b="1">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endParaRPr lang="en-US" sz="1940" b="1">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err="1">
                <a:latin typeface="+mj-lt"/>
                <a:ea typeface="Tahoma" panose="020B0604030504040204" pitchFamily="34" charset="0"/>
                <a:cs typeface="Tahoma" panose="020B0604030504040204" pitchFamily="34" charset="0"/>
              </a:rPr>
              <a:t>HttpClient.patch</a:t>
            </a:r>
            <a:r>
              <a:rPr lang="en-US" sz="2000">
                <a:latin typeface="+mj-lt"/>
                <a:ea typeface="Tahoma" panose="020B0604030504040204" pitchFamily="34" charset="0"/>
                <a:cs typeface="Tahoma" panose="020B0604030504040204" pitchFamily="34" charset="0"/>
              </a:rPr>
              <a:t>() sends the HTTP PATCH request to the endpoint. </a:t>
            </a:r>
          </a:p>
          <a:p>
            <a:pPr marL="342900" indent="-34290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The syntax and usage are very similar to the HTTP POST method.</a:t>
            </a:r>
          </a:p>
          <a:p>
            <a:endParaRPr lang="en-US" sz="1940" b="1">
              <a:latin typeface="+mj-lt"/>
              <a:ea typeface="Tahoma" panose="020B0604030504040204" pitchFamily="34" charset="0"/>
              <a:cs typeface="Tahoma" panose="020B0604030504040204" pitchFamily="34" charset="0"/>
            </a:endParaRPr>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Tree>
    <p:extLst>
      <p:ext uri="{BB962C8B-B14F-4D97-AF65-F5344CB8AC3E}">
        <p14:creationId xmlns:p14="http://schemas.microsoft.com/office/powerpoint/2010/main" val="2839982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636143" y="1569296"/>
            <a:ext cx="894647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Wingdings" panose="05000000000000000000" pitchFamily="2" charset="2"/>
              <a:buChar char="§"/>
            </a:pPr>
            <a:r>
              <a:rPr lang="en-US" sz="2000" err="1">
                <a:latin typeface="+mj-lt"/>
                <a:ea typeface="Tahoma" panose="020B0604030504040204" pitchFamily="34" charset="0"/>
                <a:cs typeface="Tahoma" panose="020B0604030504040204" pitchFamily="34" charset="0"/>
              </a:rPr>
              <a:t>HttpClient.delete</a:t>
            </a:r>
            <a:r>
              <a:rPr lang="en-US" sz="2000">
                <a:latin typeface="+mj-lt"/>
                <a:ea typeface="Tahoma" panose="020B0604030504040204" pitchFamily="34" charset="0"/>
                <a:cs typeface="Tahoma" panose="020B0604030504040204" pitchFamily="34" charset="0"/>
              </a:rPr>
              <a:t>() sends the HTTP DELETE request to the endpoint.</a:t>
            </a:r>
          </a:p>
          <a:p>
            <a:pPr marL="342900" indent="-342900">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 The syntax and usage are very similar to the HTTP GET method.</a:t>
            </a:r>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
        <p:nvSpPr>
          <p:cNvPr id="3" name="Rectangle 2"/>
          <p:cNvSpPr/>
          <p:nvPr/>
        </p:nvSpPr>
        <p:spPr>
          <a:xfrm>
            <a:off x="762000" y="685681"/>
            <a:ext cx="1847557" cy="461665"/>
          </a:xfrm>
          <a:prstGeom prst="rect">
            <a:avLst/>
          </a:prstGeom>
        </p:spPr>
        <p:txBody>
          <a:bodyPr wrap="none">
            <a:spAutoFit/>
          </a:bodyPr>
          <a:lstStyle/>
          <a:p>
            <a:r>
              <a:rPr lang="en-US" sz="2400" b="1">
                <a:solidFill>
                  <a:schemeClr val="tx2"/>
                </a:solidFill>
                <a:ea typeface="Tahoma" panose="020B0604030504040204" pitchFamily="34" charset="0"/>
                <a:cs typeface="Tahoma" panose="020B0604030504040204" pitchFamily="34" charset="0"/>
              </a:rPr>
              <a:t>HTTP DELETE</a:t>
            </a:r>
          </a:p>
        </p:txBody>
      </p:sp>
    </p:spTree>
    <p:extLst>
      <p:ext uri="{BB962C8B-B14F-4D97-AF65-F5344CB8AC3E}">
        <p14:creationId xmlns:p14="http://schemas.microsoft.com/office/powerpoint/2010/main" val="275281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451100"/>
            <a:ext cx="6934200" cy="1219200"/>
          </a:xfrm>
          <a:custGeom>
            <a:avLst/>
            <a:gdLst/>
            <a:ahLst/>
            <a:cxnLst/>
            <a:rect l="l" t="t" r="r" b="b"/>
            <a:pathLst>
              <a:path w="675640" h="381000">
                <a:moveTo>
                  <a:pt x="675271" y="0"/>
                </a:moveTo>
                <a:lnTo>
                  <a:pt x="0" y="0"/>
                </a:lnTo>
                <a:lnTo>
                  <a:pt x="0" y="115062"/>
                </a:lnTo>
                <a:lnTo>
                  <a:pt x="0" y="265899"/>
                </a:lnTo>
                <a:lnTo>
                  <a:pt x="0" y="380961"/>
                </a:lnTo>
                <a:lnTo>
                  <a:pt x="675271" y="380961"/>
                </a:lnTo>
                <a:lnTo>
                  <a:pt x="675271" y="265899"/>
                </a:lnTo>
                <a:lnTo>
                  <a:pt x="675271" y="115062"/>
                </a:lnTo>
                <a:lnTo>
                  <a:pt x="675271" y="0"/>
                </a:lnTo>
                <a:close/>
              </a:path>
            </a:pathLst>
          </a:custGeom>
          <a:solidFill>
            <a:srgbClr val="00B8F0"/>
          </a:solidFill>
        </p:spPr>
        <p:txBody>
          <a:bodyPr wrap="square" lIns="0" tIns="0" rIns="0" bIns="0" rtlCol="0"/>
          <a:lstStyle/>
          <a:p>
            <a:endParaRPr/>
          </a:p>
        </p:txBody>
      </p:sp>
      <p:sp>
        <p:nvSpPr>
          <p:cNvPr id="44" name="object 4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lang="en-US" sz="900" spc="-5">
                <a:solidFill>
                  <a:srgbClr val="404040"/>
                </a:solidFill>
                <a:latin typeface="Segoe UI"/>
                <a:cs typeface="Segoe UI"/>
                <a:hlinkClick r:id="rId2"/>
              </a:rPr>
              <a:t>www.cybage.com</a:t>
            </a:r>
            <a:endParaRPr lang="en-US" sz="900">
              <a:latin typeface="Segoe UI"/>
              <a:cs typeface="Segoe UI"/>
            </a:endParaRPr>
          </a:p>
        </p:txBody>
      </p:sp>
      <p:sp>
        <p:nvSpPr>
          <p:cNvPr id="45" name="object 4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lang="en-US" spc="-10">
                <a:solidFill>
                  <a:srgbClr val="404040"/>
                </a:solidFill>
              </a:rPr>
              <a:t>Copyright</a:t>
            </a:r>
            <a:r>
              <a:rPr lang="en-US" spc="5">
                <a:solidFill>
                  <a:srgbClr val="404040"/>
                </a:solidFill>
              </a:rPr>
              <a:t> </a:t>
            </a:r>
            <a:r>
              <a:rPr lang="en-US" spc="-5">
                <a:solidFill>
                  <a:srgbClr val="404040"/>
                </a:solidFill>
              </a:rPr>
              <a:t>©</a:t>
            </a:r>
            <a:r>
              <a:rPr lang="en-US">
                <a:solidFill>
                  <a:srgbClr val="404040"/>
                </a:solidFill>
              </a:rPr>
              <a:t> </a:t>
            </a:r>
            <a:r>
              <a:rPr lang="en-US" spc="-5">
                <a:solidFill>
                  <a:srgbClr val="404040"/>
                </a:solidFill>
              </a:rPr>
              <a:t>2019</a:t>
            </a:r>
            <a:r>
              <a:rPr lang="en-US" spc="30">
                <a:solidFill>
                  <a:srgbClr val="404040"/>
                </a:solidFill>
              </a:rPr>
              <a:t> </a:t>
            </a:r>
            <a:r>
              <a:rPr lang="en-US" spc="-10">
                <a:solidFill>
                  <a:srgbClr val="404040"/>
                </a:solidFill>
              </a:rPr>
              <a:t>Cybage</a:t>
            </a:r>
            <a:r>
              <a:rPr lang="en-US" spc="15">
                <a:solidFill>
                  <a:srgbClr val="404040"/>
                </a:solidFill>
              </a:rPr>
              <a:t> </a:t>
            </a:r>
            <a:r>
              <a:rPr lang="en-US" spc="-5">
                <a:solidFill>
                  <a:srgbClr val="404040"/>
                </a:solidFill>
              </a:rPr>
              <a:t>Software</a:t>
            </a:r>
            <a:r>
              <a:rPr lang="en-US">
                <a:solidFill>
                  <a:srgbClr val="404040"/>
                </a:solidFill>
              </a:rPr>
              <a:t> </a:t>
            </a:r>
            <a:r>
              <a:rPr lang="en-US" spc="-5">
                <a:solidFill>
                  <a:srgbClr val="404040"/>
                </a:solidFill>
              </a:rPr>
              <a:t>Pvt. </a:t>
            </a:r>
            <a:r>
              <a:rPr lang="en-US" spc="-10">
                <a:solidFill>
                  <a:srgbClr val="404040"/>
                </a:solidFill>
              </a:rPr>
              <a:t>Ltd.</a:t>
            </a:r>
            <a:r>
              <a:rPr lang="en-US" spc="15">
                <a:solidFill>
                  <a:srgbClr val="404040"/>
                </a:solidFill>
              </a:rPr>
              <a:t> </a:t>
            </a:r>
            <a:r>
              <a:rPr lang="en-US" spc="-10">
                <a:solidFill>
                  <a:srgbClr val="404040"/>
                </a:solidFill>
              </a:rPr>
              <a:t>All</a:t>
            </a:r>
            <a:r>
              <a:rPr lang="en-US">
                <a:solidFill>
                  <a:srgbClr val="404040"/>
                </a:solidFill>
              </a:rPr>
              <a:t> </a:t>
            </a:r>
            <a:r>
              <a:rPr lang="en-US" spc="-10">
                <a:solidFill>
                  <a:srgbClr val="404040"/>
                </a:solidFill>
              </a:rPr>
              <a:t>Rights</a:t>
            </a:r>
            <a:r>
              <a:rPr lang="en-US" spc="30">
                <a:solidFill>
                  <a:srgbClr val="404040"/>
                </a:solidFill>
              </a:rPr>
              <a:t> </a:t>
            </a:r>
            <a:r>
              <a:rPr lang="en-US" spc="-10">
                <a:solidFill>
                  <a:srgbClr val="404040"/>
                </a:solidFill>
              </a:rPr>
              <a:t>Reserved.</a:t>
            </a:r>
            <a:r>
              <a:rPr lang="en-US" spc="-5">
                <a:solidFill>
                  <a:srgbClr val="404040"/>
                </a:solidFill>
              </a:rPr>
              <a:t> </a:t>
            </a:r>
            <a:r>
              <a:rPr lang="en-US" spc="-10">
                <a:solidFill>
                  <a:srgbClr val="404040"/>
                </a:solidFill>
              </a:rPr>
              <a:t>Cybage</a:t>
            </a:r>
            <a:r>
              <a:rPr lang="en-US" spc="25">
                <a:solidFill>
                  <a:srgbClr val="404040"/>
                </a:solidFill>
              </a:rPr>
              <a:t> </a:t>
            </a:r>
            <a:r>
              <a:rPr lang="en-US" spc="-10">
                <a:solidFill>
                  <a:srgbClr val="404040"/>
                </a:solidFill>
              </a:rPr>
              <a:t>Confidential.</a:t>
            </a:r>
          </a:p>
        </p:txBody>
      </p:sp>
      <p:sp>
        <p:nvSpPr>
          <p:cNvPr id="47" name="Rectangle 46"/>
          <p:cNvSpPr/>
          <p:nvPr/>
        </p:nvSpPr>
        <p:spPr>
          <a:xfrm>
            <a:off x="703202" y="546100"/>
            <a:ext cx="4402198" cy="461665"/>
          </a:xfrm>
          <a:prstGeom prst="rect">
            <a:avLst/>
          </a:prstGeom>
        </p:spPr>
        <p:txBody>
          <a:bodyPr wrap="square">
            <a:spAutoFit/>
          </a:bodyPr>
          <a:lstStyle/>
          <a:p>
            <a:endParaRPr lang="en-US" sz="2400" b="1">
              <a:solidFill>
                <a:schemeClr val="tx2"/>
              </a:solidFill>
            </a:endParaRPr>
          </a:p>
        </p:txBody>
      </p:sp>
      <p:sp>
        <p:nvSpPr>
          <p:cNvPr id="3" name="Rectangle 2"/>
          <p:cNvSpPr/>
          <p:nvPr/>
        </p:nvSpPr>
        <p:spPr>
          <a:xfrm>
            <a:off x="533400" y="2755900"/>
            <a:ext cx="5958967" cy="646331"/>
          </a:xfrm>
          <a:prstGeom prst="rect">
            <a:avLst/>
          </a:prstGeom>
        </p:spPr>
        <p:txBody>
          <a:bodyPr wrap="square">
            <a:spAutoFit/>
          </a:bodyPr>
          <a:lstStyle/>
          <a:p>
            <a:r>
              <a:rPr lang="en-US" sz="3600" b="1">
                <a:solidFill>
                  <a:schemeClr val="bg1"/>
                </a:solidFill>
              </a:rPr>
              <a:t>Understanding Component</a:t>
            </a:r>
          </a:p>
        </p:txBody>
      </p:sp>
    </p:spTree>
    <p:extLst>
      <p:ext uri="{BB962C8B-B14F-4D97-AF65-F5344CB8AC3E}">
        <p14:creationId xmlns:p14="http://schemas.microsoft.com/office/powerpoint/2010/main" val="33015726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698500"/>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latin typeface="Tahoma" panose="020B0604030504040204" pitchFamily="34" charset="0"/>
                <a:ea typeface="Tahoma" panose="020B0604030504040204" pitchFamily="34" charset="0"/>
                <a:cs typeface="Tahoma" panose="020B0604030504040204" pitchFamily="34" charset="0"/>
              </a:rPr>
              <a:t>Angular Pipes</a:t>
            </a:r>
            <a:endParaRPr lang="en-US" sz="240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694328" y="1155700"/>
            <a:ext cx="8773522" cy="3056221"/>
          </a:xfrm>
          <a:prstGeom prst="rect">
            <a:avLst/>
          </a:prstGeom>
        </p:spPr>
        <p:txBody>
          <a:bodyPr wrap="square">
            <a:spAutoFit/>
          </a:bodyPr>
          <a:lstStyle/>
          <a:p>
            <a:pPr marL="342900" indent="-342900">
              <a:lnSpc>
                <a:spcPct val="107000"/>
              </a:lnSpc>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Use pipes to transform strings, currency amounts, dates, and other data for display.</a:t>
            </a:r>
          </a:p>
          <a:p>
            <a:pPr marL="342900" indent="-342900">
              <a:lnSpc>
                <a:spcPct val="107000"/>
              </a:lnSpc>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342900" indent="-342900">
              <a:lnSpc>
                <a:spcPct val="107000"/>
              </a:lnSpc>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Pipes are simple functions to use in template expressions to accept an input value and return a transformed value.</a:t>
            </a:r>
          </a:p>
          <a:p>
            <a:pPr marL="342900" indent="-342900">
              <a:lnSpc>
                <a:spcPct val="107000"/>
              </a:lnSpc>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a:p>
            <a:pPr marL="342900" indent="-342900">
              <a:lnSpc>
                <a:spcPct val="107000"/>
              </a:lnSpc>
              <a:buFont typeface="Wingdings" panose="05000000000000000000" pitchFamily="2" charset="2"/>
              <a:buChar char="§"/>
            </a:pPr>
            <a:r>
              <a:rPr lang="en-US" sz="2000">
                <a:latin typeface="+mj-lt"/>
                <a:ea typeface="Tahoma" panose="020B0604030504040204" pitchFamily="34" charset="0"/>
                <a:cs typeface="Tahoma" panose="020B0604030504040204" pitchFamily="34" charset="0"/>
              </a:rPr>
              <a:t>Pipes are useful because you can use them throughout your application, while only declaring each pipe once.</a:t>
            </a:r>
          </a:p>
          <a:p>
            <a:pPr marL="342900" indent="-342900">
              <a:lnSpc>
                <a:spcPct val="107000"/>
              </a:lnSpc>
              <a:buFont typeface="Wingdings" panose="05000000000000000000" pitchFamily="2" charset="2"/>
              <a:buChar char="§"/>
            </a:pPr>
            <a:endParaRPr lang="en-US" sz="200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011079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698500"/>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latin typeface="+mj-lt"/>
                <a:ea typeface="Tahoma" panose="020B0604030504040204" pitchFamily="34" charset="0"/>
                <a:cs typeface="Tahoma" panose="020B0604030504040204" pitchFamily="34" charset="0"/>
              </a:rPr>
              <a:t>Angular Pipes</a:t>
            </a:r>
            <a:endParaRPr lang="en-US" sz="2400">
              <a:solidFill>
                <a:schemeClr val="tx2"/>
              </a:solidFill>
              <a:latin typeface="+mj-lt"/>
              <a:ea typeface="Tahoma" panose="020B0604030504040204" pitchFamily="34" charset="0"/>
              <a:cs typeface="Tahoma" panose="020B0604030504040204" pitchFamily="34" charset="0"/>
            </a:endParaRPr>
          </a:p>
        </p:txBody>
      </p:sp>
      <p:sp>
        <p:nvSpPr>
          <p:cNvPr id="2" name="Rectangle 1"/>
          <p:cNvSpPr/>
          <p:nvPr/>
        </p:nvSpPr>
        <p:spPr>
          <a:xfrm>
            <a:off x="675278" y="1612901"/>
            <a:ext cx="8773522" cy="2308324"/>
          </a:xfrm>
          <a:prstGeom prst="rect">
            <a:avLst/>
          </a:prstGeom>
        </p:spPr>
        <p:txBody>
          <a:bodyPr wrap="square">
            <a:spAutoFit/>
          </a:bodyPr>
          <a:lstStyle/>
          <a:p>
            <a:r>
              <a:rPr lang="en-US" sz="2400">
                <a:latin typeface="+mj-lt"/>
                <a:ea typeface="Tahoma" panose="020B0604030504040204" pitchFamily="34" charset="0"/>
                <a:cs typeface="Tahoma" panose="020B0604030504040204" pitchFamily="34" charset="0"/>
              </a:rPr>
              <a:t>Example:-</a:t>
            </a:r>
          </a:p>
          <a:p>
            <a:r>
              <a:rPr lang="en-US" sz="2400">
                <a:latin typeface="+mj-lt"/>
                <a:ea typeface="Tahoma" panose="020B0604030504040204" pitchFamily="34" charset="0"/>
                <a:cs typeface="Tahoma" panose="020B0604030504040204" pitchFamily="34" charset="0"/>
              </a:rPr>
              <a:t>	String:---covert into upper or lower case</a:t>
            </a:r>
          </a:p>
          <a:p>
            <a:r>
              <a:rPr lang="en-US" sz="2400">
                <a:latin typeface="+mj-lt"/>
                <a:ea typeface="Tahoma" panose="020B0604030504040204" pitchFamily="34" charset="0"/>
                <a:cs typeface="Tahoma" panose="020B0604030504040204" pitchFamily="34" charset="0"/>
              </a:rPr>
              <a:t>	Currency Change</a:t>
            </a:r>
          </a:p>
          <a:p>
            <a:r>
              <a:rPr lang="en-US" sz="2400">
                <a:latin typeface="+mj-lt"/>
                <a:ea typeface="Tahoma" panose="020B0604030504040204" pitchFamily="34" charset="0"/>
                <a:cs typeface="Tahoma" panose="020B0604030504040204" pitchFamily="34" charset="0"/>
              </a:rPr>
              <a:t>	Date format change</a:t>
            </a:r>
          </a:p>
          <a:p>
            <a:endParaRPr lang="en-US" sz="2400">
              <a:latin typeface="+mj-lt"/>
              <a:ea typeface="Tahoma" panose="020B0604030504040204" pitchFamily="34" charset="0"/>
              <a:cs typeface="Tahoma" panose="020B0604030504040204" pitchFamily="34" charset="0"/>
            </a:endParaRPr>
          </a:p>
          <a:p>
            <a:r>
              <a:rPr lang="en-US" sz="2400">
                <a:latin typeface="+mj-lt"/>
                <a:ea typeface="Tahoma" panose="020B0604030504040204" pitchFamily="34" charset="0"/>
                <a:cs typeface="Tahoma" panose="020B0604030504040204" pitchFamily="34" charset="0"/>
              </a:rPr>
              <a:t>Note Pipes always written in html file .</a:t>
            </a:r>
          </a:p>
        </p:txBody>
      </p:sp>
    </p:spTree>
    <p:extLst>
      <p:ext uri="{BB962C8B-B14F-4D97-AF65-F5344CB8AC3E}">
        <p14:creationId xmlns:p14="http://schemas.microsoft.com/office/powerpoint/2010/main" val="36509373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698500"/>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latin typeface="+mj-lt"/>
                <a:ea typeface="Tahoma" panose="020B0604030504040204" pitchFamily="34" charset="0"/>
                <a:cs typeface="Tahoma" panose="020B0604030504040204" pitchFamily="34" charset="0"/>
              </a:rPr>
              <a:t>Angular Pipes</a:t>
            </a:r>
            <a:endParaRPr lang="en-US" sz="2400">
              <a:solidFill>
                <a:schemeClr val="tx2"/>
              </a:solidFill>
              <a:latin typeface="+mj-lt"/>
              <a:ea typeface="Tahoma" panose="020B0604030504040204" pitchFamily="34" charset="0"/>
              <a:cs typeface="Tahoma" panose="020B0604030504040204" pitchFamily="34" charset="0"/>
            </a:endParaRPr>
          </a:p>
        </p:txBody>
      </p:sp>
      <p:sp>
        <p:nvSpPr>
          <p:cNvPr id="2" name="Rectangle 1"/>
          <p:cNvSpPr/>
          <p:nvPr/>
        </p:nvSpPr>
        <p:spPr>
          <a:xfrm>
            <a:off x="697049" y="1612900"/>
            <a:ext cx="8773522" cy="1938992"/>
          </a:xfrm>
          <a:prstGeom prst="rect">
            <a:avLst/>
          </a:prstGeom>
        </p:spPr>
        <p:txBody>
          <a:bodyPr wrap="square">
            <a:spAutoFit/>
          </a:bodyPr>
          <a:lstStyle/>
          <a:p>
            <a:pPr marL="342900" indent="-342900">
              <a:buFont typeface="Arial" panose="020B0604020202020204" pitchFamily="34" charset="0"/>
              <a:buChar char="•"/>
            </a:pPr>
            <a:r>
              <a:rPr lang="en-US" sz="2000">
                <a:latin typeface="+mj-lt"/>
                <a:ea typeface="Tahoma" panose="020B0604030504040204" pitchFamily="34" charset="0"/>
                <a:cs typeface="Tahoma" panose="020B0604030504040204" pitchFamily="34" charset="0"/>
              </a:rPr>
              <a:t>Basic Pipes</a:t>
            </a:r>
          </a:p>
          <a:p>
            <a:pPr marL="342900" indent="-342900">
              <a:buFont typeface="Arial" panose="020B0604020202020204" pitchFamily="34" charset="0"/>
              <a:buChar char="•"/>
            </a:pPr>
            <a:r>
              <a:rPr lang="en-US" sz="2000">
                <a:latin typeface="+mj-lt"/>
                <a:ea typeface="Tahoma" panose="020B0604030504040204" pitchFamily="34" charset="0"/>
                <a:cs typeface="Tahoma" panose="020B0604030504040204" pitchFamily="34" charset="0"/>
              </a:rPr>
              <a:t>Params with pipes</a:t>
            </a:r>
          </a:p>
          <a:p>
            <a:pPr marL="342900" indent="-342900">
              <a:buFont typeface="Arial" panose="020B0604020202020204" pitchFamily="34" charset="0"/>
              <a:buChar char="•"/>
            </a:pPr>
            <a:r>
              <a:rPr lang="en-US" sz="2000">
                <a:latin typeface="+mj-lt"/>
                <a:ea typeface="Tahoma" panose="020B0604030504040204" pitchFamily="34" charset="0"/>
                <a:cs typeface="Tahoma" panose="020B0604030504040204" pitchFamily="34" charset="0"/>
              </a:rPr>
              <a:t>Use 2 pipes at the same time </a:t>
            </a:r>
          </a:p>
          <a:p>
            <a:pPr marL="342900" indent="-342900">
              <a:buFont typeface="Arial" panose="020B0604020202020204" pitchFamily="34" charset="0"/>
              <a:buChar char="•"/>
            </a:pPr>
            <a:r>
              <a:rPr lang="en-US" sz="2000">
                <a:latin typeface="+mj-lt"/>
                <a:ea typeface="Tahoma" panose="020B0604030504040204" pitchFamily="34" charset="0"/>
                <a:cs typeface="Tahoma" panose="020B0604030504040204" pitchFamily="34" charset="0"/>
              </a:rPr>
              <a:t>Number Pipes</a:t>
            </a:r>
          </a:p>
          <a:p>
            <a:pPr marL="342900" indent="-342900">
              <a:buFont typeface="Arial" panose="020B0604020202020204" pitchFamily="34" charset="0"/>
              <a:buChar char="•"/>
            </a:pPr>
            <a:r>
              <a:rPr lang="en-US" sz="2000">
                <a:latin typeface="+mj-lt"/>
                <a:ea typeface="Tahoma" panose="020B0604030504040204" pitchFamily="34" charset="0"/>
                <a:cs typeface="Tahoma" panose="020B0604030504040204" pitchFamily="34" charset="0"/>
              </a:rPr>
              <a:t>Slice pipe</a:t>
            </a:r>
          </a:p>
          <a:p>
            <a:pPr marL="342900" indent="-342900">
              <a:buFont typeface="Arial" panose="020B0604020202020204" pitchFamily="34" charset="0"/>
              <a:buChar char="•"/>
            </a:pPr>
            <a:r>
              <a:rPr lang="en-US" sz="2000">
                <a:latin typeface="+mj-lt"/>
                <a:ea typeface="Tahoma" panose="020B0604030504040204" pitchFamily="34" charset="0"/>
                <a:cs typeface="Tahoma" panose="020B0604030504040204" pitchFamily="34" charset="0"/>
              </a:rPr>
              <a:t>Currency pipes</a:t>
            </a:r>
          </a:p>
        </p:txBody>
      </p:sp>
    </p:spTree>
    <p:extLst>
      <p:ext uri="{BB962C8B-B14F-4D97-AF65-F5344CB8AC3E}">
        <p14:creationId xmlns:p14="http://schemas.microsoft.com/office/powerpoint/2010/main" val="3575605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0804" y="579831"/>
            <a:ext cx="1847596" cy="1097736"/>
          </a:xfrm>
          <a:prstGeom prst="rect">
            <a:avLst/>
          </a:prstGeom>
        </p:spPr>
        <p:txBody>
          <a:bodyPr vert="horz" wrap="square" lIns="0" tIns="12700" rIns="0" bIns="0" rtlCol="0">
            <a:spAutoFit/>
          </a:bodyPr>
          <a:lstStyle/>
          <a:p>
            <a:pPr marL="194945">
              <a:lnSpc>
                <a:spcPct val="100000"/>
              </a:lnSpc>
              <a:spcBef>
                <a:spcPts val="100"/>
              </a:spcBef>
            </a:pPr>
            <a:r>
              <a:rPr sz="2400" b="1" spc="-5">
                <a:solidFill>
                  <a:schemeClr val="tx2"/>
                </a:solidFill>
                <a:latin typeface="+mj-lt"/>
                <a:cs typeface="Tahoma"/>
              </a:rPr>
              <a:t>Pipes</a:t>
            </a:r>
            <a:endParaRPr sz="2400">
              <a:solidFill>
                <a:schemeClr val="tx2"/>
              </a:solidFill>
              <a:latin typeface="+mj-lt"/>
              <a:cs typeface="Tahoma"/>
            </a:endParaRPr>
          </a:p>
          <a:p>
            <a:pPr>
              <a:lnSpc>
                <a:spcPct val="100000"/>
              </a:lnSpc>
              <a:spcBef>
                <a:spcPts val="40"/>
              </a:spcBef>
            </a:pPr>
            <a:endParaRPr sz="2650">
              <a:latin typeface="Tahoma"/>
              <a:cs typeface="Tahoma"/>
            </a:endParaRPr>
          </a:p>
          <a:p>
            <a:pPr marL="390525" indent="-378460">
              <a:lnSpc>
                <a:spcPct val="100000"/>
              </a:lnSpc>
              <a:buFont typeface="Arial MT"/>
              <a:buChar char="•"/>
              <a:tabLst>
                <a:tab pos="390525" algn="l"/>
                <a:tab pos="391160" algn="l"/>
              </a:tabLst>
            </a:pPr>
            <a:r>
              <a:rPr sz="2000">
                <a:latin typeface="+mj-lt"/>
                <a:cs typeface="Tahoma"/>
              </a:rPr>
              <a:t>B</a:t>
            </a:r>
            <a:r>
              <a:rPr sz="2000" spc="-5">
                <a:latin typeface="+mj-lt"/>
                <a:cs typeface="Tahoma"/>
              </a:rPr>
              <a:t>u</a:t>
            </a:r>
            <a:r>
              <a:rPr sz="2000" spc="-15">
                <a:latin typeface="+mj-lt"/>
                <a:cs typeface="Tahoma"/>
              </a:rPr>
              <a:t>i</a:t>
            </a:r>
            <a:r>
              <a:rPr sz="2000" spc="-10">
                <a:latin typeface="+mj-lt"/>
                <a:cs typeface="Tahoma"/>
              </a:rPr>
              <a:t>l</a:t>
            </a:r>
            <a:r>
              <a:rPr sz="2000" spc="-45">
                <a:latin typeface="+mj-lt"/>
                <a:cs typeface="Tahoma"/>
              </a:rPr>
              <a:t>t</a:t>
            </a:r>
            <a:r>
              <a:rPr sz="2000" spc="-10">
                <a:latin typeface="+mj-lt"/>
                <a:cs typeface="Tahoma"/>
              </a:rPr>
              <a:t>-in</a:t>
            </a:r>
            <a:endParaRPr sz="2000">
              <a:latin typeface="+mj-lt"/>
              <a:cs typeface="Tahoma"/>
            </a:endParaRPr>
          </a:p>
        </p:txBody>
      </p:sp>
      <p:pic>
        <p:nvPicPr>
          <p:cNvPr id="3" name="object 3"/>
          <p:cNvPicPr/>
          <p:nvPr/>
        </p:nvPicPr>
        <p:blipFill>
          <a:blip r:embed="rId2" cstate="print"/>
          <a:stretch>
            <a:fillRect/>
          </a:stretch>
        </p:blipFill>
        <p:spPr>
          <a:xfrm>
            <a:off x="990600" y="1666213"/>
            <a:ext cx="8290767" cy="3520306"/>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3" y="579831"/>
            <a:ext cx="37983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Pipe</a:t>
            </a:r>
            <a:r>
              <a:rPr sz="2400" b="1" spc="-20">
                <a:solidFill>
                  <a:schemeClr val="tx2"/>
                </a:solidFill>
                <a:latin typeface="+mj-lt"/>
                <a:cs typeface="Tahoma"/>
              </a:rPr>
              <a:t> </a:t>
            </a:r>
            <a:r>
              <a:rPr sz="2400" b="1" spc="-5">
                <a:solidFill>
                  <a:schemeClr val="tx2"/>
                </a:solidFill>
                <a:latin typeface="+mj-lt"/>
                <a:cs typeface="Tahoma"/>
              </a:rPr>
              <a:t>Example</a:t>
            </a:r>
            <a:r>
              <a:rPr sz="2400" b="1" spc="-35">
                <a:solidFill>
                  <a:schemeClr val="tx2"/>
                </a:solidFill>
                <a:latin typeface="+mj-lt"/>
                <a:cs typeface="Tahoma"/>
              </a:rPr>
              <a:t> </a:t>
            </a:r>
            <a:r>
              <a:rPr sz="2400" b="1" spc="-5">
                <a:solidFill>
                  <a:schemeClr val="tx2"/>
                </a:solidFill>
                <a:latin typeface="+mj-lt"/>
                <a:cs typeface="Tahoma"/>
              </a:rPr>
              <a:t>(Built-in)</a:t>
            </a:r>
            <a:endParaRPr sz="2400">
              <a:solidFill>
                <a:schemeClr val="tx2"/>
              </a:solidFill>
              <a:latin typeface="+mj-lt"/>
              <a:cs typeface="Tahoma"/>
            </a:endParaRPr>
          </a:p>
        </p:txBody>
      </p:sp>
      <p:pic>
        <p:nvPicPr>
          <p:cNvPr id="3" name="object 3"/>
          <p:cNvPicPr/>
          <p:nvPr/>
        </p:nvPicPr>
        <p:blipFill>
          <a:blip r:embed="rId2" cstate="print"/>
          <a:stretch>
            <a:fillRect/>
          </a:stretch>
        </p:blipFill>
        <p:spPr>
          <a:xfrm>
            <a:off x="874008" y="1406541"/>
            <a:ext cx="8188249" cy="3198529"/>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3" y="579831"/>
            <a:ext cx="50175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Pipe</a:t>
            </a:r>
            <a:r>
              <a:rPr sz="2400" b="1" spc="-35">
                <a:solidFill>
                  <a:schemeClr val="tx2"/>
                </a:solidFill>
                <a:latin typeface="+mj-lt"/>
                <a:cs typeface="Tahoma"/>
              </a:rPr>
              <a:t> </a:t>
            </a:r>
            <a:r>
              <a:rPr sz="2400" b="1" spc="-5">
                <a:solidFill>
                  <a:schemeClr val="tx2"/>
                </a:solidFill>
                <a:latin typeface="+mj-lt"/>
                <a:cs typeface="Tahoma"/>
              </a:rPr>
              <a:t>Example</a:t>
            </a:r>
            <a:r>
              <a:rPr sz="2400" b="1" spc="-45">
                <a:solidFill>
                  <a:schemeClr val="tx2"/>
                </a:solidFill>
                <a:latin typeface="+mj-lt"/>
                <a:cs typeface="Tahoma"/>
              </a:rPr>
              <a:t> </a:t>
            </a:r>
            <a:r>
              <a:rPr sz="2400" b="1" spc="-5">
                <a:solidFill>
                  <a:schemeClr val="tx2"/>
                </a:solidFill>
                <a:latin typeface="+mj-lt"/>
                <a:cs typeface="Tahoma"/>
              </a:rPr>
              <a:t>(Custom)</a:t>
            </a:r>
            <a:endParaRPr sz="2400">
              <a:solidFill>
                <a:schemeClr val="tx2"/>
              </a:solidFill>
              <a:latin typeface="+mj-lt"/>
              <a:cs typeface="Tahoma"/>
            </a:endParaRPr>
          </a:p>
        </p:txBody>
      </p:sp>
      <p:pic>
        <p:nvPicPr>
          <p:cNvPr id="3" name="object 3"/>
          <p:cNvPicPr/>
          <p:nvPr/>
        </p:nvPicPr>
        <p:blipFill>
          <a:blip r:embed="rId2" cstate="print"/>
          <a:stretch>
            <a:fillRect/>
          </a:stretch>
        </p:blipFill>
        <p:spPr>
          <a:xfrm>
            <a:off x="966932" y="1188696"/>
            <a:ext cx="7841279" cy="3917859"/>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2" y="579831"/>
            <a:ext cx="61605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Pipe</a:t>
            </a:r>
            <a:r>
              <a:rPr sz="2400" b="1" spc="-15">
                <a:solidFill>
                  <a:schemeClr val="tx2"/>
                </a:solidFill>
                <a:latin typeface="+mj-lt"/>
                <a:cs typeface="Tahoma"/>
              </a:rPr>
              <a:t> </a:t>
            </a:r>
            <a:r>
              <a:rPr sz="2400" b="1" spc="-5">
                <a:solidFill>
                  <a:schemeClr val="tx2"/>
                </a:solidFill>
                <a:latin typeface="+mj-lt"/>
                <a:cs typeface="Tahoma"/>
              </a:rPr>
              <a:t>Example</a:t>
            </a:r>
            <a:r>
              <a:rPr sz="2400" b="1" spc="-30">
                <a:solidFill>
                  <a:schemeClr val="tx2"/>
                </a:solidFill>
                <a:latin typeface="+mj-lt"/>
                <a:cs typeface="Tahoma"/>
              </a:rPr>
              <a:t> </a:t>
            </a:r>
            <a:r>
              <a:rPr sz="2400" b="1" spc="-5">
                <a:solidFill>
                  <a:schemeClr val="tx2"/>
                </a:solidFill>
                <a:latin typeface="+mj-lt"/>
                <a:cs typeface="Tahoma"/>
              </a:rPr>
              <a:t>(Custom)</a:t>
            </a:r>
            <a:r>
              <a:rPr sz="2400" b="1" spc="-30">
                <a:solidFill>
                  <a:schemeClr val="tx2"/>
                </a:solidFill>
                <a:latin typeface="+mj-lt"/>
                <a:cs typeface="Tahoma"/>
              </a:rPr>
              <a:t> </a:t>
            </a:r>
            <a:r>
              <a:rPr sz="2400" b="1" spc="-5">
                <a:solidFill>
                  <a:schemeClr val="tx2"/>
                </a:solidFill>
                <a:latin typeface="+mj-lt"/>
                <a:cs typeface="Tahoma"/>
              </a:rPr>
              <a:t>(contd…)</a:t>
            </a:r>
            <a:endParaRPr sz="2400">
              <a:solidFill>
                <a:schemeClr val="tx2"/>
              </a:solidFill>
              <a:latin typeface="+mj-lt"/>
              <a:cs typeface="Tahoma"/>
            </a:endParaRPr>
          </a:p>
        </p:txBody>
      </p:sp>
      <p:pic>
        <p:nvPicPr>
          <p:cNvPr id="3" name="object 3"/>
          <p:cNvPicPr/>
          <p:nvPr/>
        </p:nvPicPr>
        <p:blipFill>
          <a:blip r:embed="rId2" cstate="print"/>
          <a:stretch>
            <a:fillRect/>
          </a:stretch>
        </p:blipFill>
        <p:spPr>
          <a:xfrm>
            <a:off x="893781" y="1313780"/>
            <a:ext cx="7691672" cy="3165437"/>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683" y="579831"/>
            <a:ext cx="3867150" cy="751488"/>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Pipe</a:t>
            </a:r>
            <a:r>
              <a:rPr sz="2400" b="1" spc="-15">
                <a:solidFill>
                  <a:schemeClr val="tx2"/>
                </a:solidFill>
                <a:latin typeface="+mj-lt"/>
                <a:cs typeface="Tahoma"/>
              </a:rPr>
              <a:t> </a:t>
            </a:r>
            <a:r>
              <a:rPr sz="2400" b="1" spc="-5">
                <a:solidFill>
                  <a:schemeClr val="tx2"/>
                </a:solidFill>
                <a:latin typeface="+mj-lt"/>
                <a:cs typeface="Tahoma"/>
              </a:rPr>
              <a:t>Example</a:t>
            </a:r>
            <a:r>
              <a:rPr sz="2400" b="1" spc="-30">
                <a:solidFill>
                  <a:schemeClr val="tx2"/>
                </a:solidFill>
                <a:latin typeface="+mj-lt"/>
                <a:cs typeface="Tahoma"/>
              </a:rPr>
              <a:t> </a:t>
            </a:r>
            <a:r>
              <a:rPr sz="2400" b="1" spc="-5">
                <a:solidFill>
                  <a:schemeClr val="tx2"/>
                </a:solidFill>
                <a:latin typeface="+mj-lt"/>
                <a:cs typeface="Tahoma"/>
              </a:rPr>
              <a:t>(Custom)</a:t>
            </a:r>
            <a:r>
              <a:rPr sz="2400" b="1" spc="-30">
                <a:solidFill>
                  <a:schemeClr val="tx2"/>
                </a:solidFill>
                <a:latin typeface="+mj-lt"/>
                <a:cs typeface="Tahoma"/>
              </a:rPr>
              <a:t> </a:t>
            </a:r>
            <a:r>
              <a:rPr sz="2400" b="1" spc="-5">
                <a:solidFill>
                  <a:schemeClr val="tx2"/>
                </a:solidFill>
                <a:latin typeface="+mj-lt"/>
                <a:cs typeface="Tahoma"/>
              </a:rPr>
              <a:t>(contd…)</a:t>
            </a:r>
            <a:endParaRPr sz="2400">
              <a:solidFill>
                <a:schemeClr val="tx2"/>
              </a:solidFill>
              <a:latin typeface="+mj-lt"/>
              <a:cs typeface="Tahoma"/>
            </a:endParaRPr>
          </a:p>
        </p:txBody>
      </p:sp>
      <p:pic>
        <p:nvPicPr>
          <p:cNvPr id="3" name="object 3"/>
          <p:cNvPicPr/>
          <p:nvPr/>
        </p:nvPicPr>
        <p:blipFill>
          <a:blip r:embed="rId2" cstate="print"/>
          <a:stretch>
            <a:fillRect/>
          </a:stretch>
        </p:blipFill>
        <p:spPr>
          <a:xfrm>
            <a:off x="1098061" y="1243907"/>
            <a:ext cx="7620000" cy="3992895"/>
          </a:xfrm>
          <a:prstGeom prst="rect">
            <a:avLst/>
          </a:prstGeom>
        </p:spPr>
      </p:pic>
      <p:sp>
        <p:nvSpPr>
          <p:cNvPr id="4" name="object 4"/>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3"/>
              </a:rPr>
              <a:t>www.cybage.com</a:t>
            </a:r>
            <a:endParaRPr sz="900">
              <a:latin typeface="Segoe UI"/>
              <a:cs typeface="Segoe UI"/>
            </a:endParaRPr>
          </a:p>
        </p:txBody>
      </p:sp>
      <p:sp>
        <p:nvSpPr>
          <p:cNvPr id="5" name="object 5"/>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698500"/>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latin typeface="+mj-lt"/>
                <a:ea typeface="Tahoma" panose="020B0604030504040204" pitchFamily="34" charset="0"/>
                <a:cs typeface="Tahoma" panose="020B0604030504040204" pitchFamily="34" charset="0"/>
              </a:rPr>
              <a:t>Angular Forms</a:t>
            </a:r>
            <a:endParaRPr lang="en-US" sz="2400">
              <a:solidFill>
                <a:schemeClr val="tx2"/>
              </a:solidFill>
              <a:latin typeface="+mj-lt"/>
              <a:ea typeface="Tahoma" panose="020B0604030504040204" pitchFamily="34" charset="0"/>
              <a:cs typeface="Tahoma" panose="020B0604030504040204" pitchFamily="34" charset="0"/>
            </a:endParaRPr>
          </a:p>
        </p:txBody>
      </p:sp>
      <p:sp>
        <p:nvSpPr>
          <p:cNvPr id="2" name="Rectangle 1"/>
          <p:cNvSpPr/>
          <p:nvPr/>
        </p:nvSpPr>
        <p:spPr>
          <a:xfrm>
            <a:off x="533400" y="1384301"/>
            <a:ext cx="8991600" cy="1689565"/>
          </a:xfrm>
          <a:prstGeom prst="rect">
            <a:avLst/>
          </a:prstGeom>
        </p:spPr>
        <p:txBody>
          <a:bodyPr wrap="square">
            <a:spAutoFit/>
          </a:bodyPr>
          <a:lstStyle/>
          <a:p>
            <a:pPr>
              <a:lnSpc>
                <a:spcPct val="107000"/>
              </a:lnSpc>
            </a:pPr>
            <a:r>
              <a:rPr lang="en-US" sz="1940">
                <a:latin typeface="+mj-lt"/>
                <a:ea typeface="Tahoma" panose="020B0604030504040204" pitchFamily="34" charset="0"/>
                <a:cs typeface="Tahoma" panose="020B0604030504040204" pitchFamily="34" charset="0"/>
              </a:rPr>
              <a:t>-Used to submit any kind of information to the database </a:t>
            </a:r>
          </a:p>
          <a:p>
            <a:pPr>
              <a:lnSpc>
                <a:spcPct val="107000"/>
              </a:lnSpc>
            </a:pPr>
            <a:r>
              <a:rPr lang="en-US" sz="1940">
                <a:latin typeface="+mj-lt"/>
                <a:ea typeface="Tahoma" panose="020B0604030504040204" pitchFamily="34" charset="0"/>
                <a:cs typeface="Tahoma" panose="020B0604030504040204" pitchFamily="34" charset="0"/>
              </a:rPr>
              <a:t>	</a:t>
            </a:r>
          </a:p>
          <a:p>
            <a:pPr>
              <a:lnSpc>
                <a:spcPct val="107000"/>
              </a:lnSpc>
            </a:pPr>
            <a:r>
              <a:rPr lang="en-US" sz="1940">
                <a:latin typeface="+mj-lt"/>
                <a:ea typeface="Tahoma" panose="020B0604030504040204" pitchFamily="34" charset="0"/>
                <a:cs typeface="Tahoma" panose="020B0604030504040204" pitchFamily="34" charset="0"/>
              </a:rPr>
              <a:t>Note:- </a:t>
            </a:r>
          </a:p>
          <a:p>
            <a:pPr>
              <a:lnSpc>
                <a:spcPct val="107000"/>
              </a:lnSpc>
            </a:pPr>
            <a:r>
              <a:rPr lang="en-US" sz="1940">
                <a:latin typeface="+mj-lt"/>
                <a:ea typeface="Tahoma" panose="020B0604030504040204" pitchFamily="34" charset="0"/>
                <a:cs typeface="Tahoma" panose="020B0604030504040204" pitchFamily="34" charset="0"/>
              </a:rPr>
              <a:t>	Keep in mind Angular can’t able to connect to the databases like MySQL or Oracle etc. to connect to databases angular use API .</a:t>
            </a:r>
          </a:p>
        </p:txBody>
      </p:sp>
    </p:spTree>
    <p:extLst>
      <p:ext uri="{BB962C8B-B14F-4D97-AF65-F5344CB8AC3E}">
        <p14:creationId xmlns:p14="http://schemas.microsoft.com/office/powerpoint/2010/main" val="42939119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9924"/>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sp>
        <p:nvSpPr>
          <p:cNvPr id="3" name="object 3"/>
          <p:cNvSpPr txBox="1"/>
          <p:nvPr/>
        </p:nvSpPr>
        <p:spPr>
          <a:xfrm>
            <a:off x="773683" y="579831"/>
            <a:ext cx="3264917" cy="382156"/>
          </a:xfrm>
          <a:prstGeom prst="rect">
            <a:avLst/>
          </a:prstGeom>
        </p:spPr>
        <p:txBody>
          <a:bodyPr vert="horz" wrap="square" lIns="0" tIns="12700" rIns="0" bIns="0" rtlCol="0">
            <a:spAutoFit/>
          </a:bodyPr>
          <a:lstStyle/>
          <a:p>
            <a:pPr marL="12700">
              <a:lnSpc>
                <a:spcPct val="100000"/>
              </a:lnSpc>
              <a:spcBef>
                <a:spcPts val="100"/>
              </a:spcBef>
            </a:pPr>
            <a:r>
              <a:rPr sz="2400" b="1" spc="-5">
                <a:solidFill>
                  <a:schemeClr val="tx2"/>
                </a:solidFill>
                <a:latin typeface="+mj-lt"/>
                <a:cs typeface="Tahoma"/>
              </a:rPr>
              <a:t>Angular</a:t>
            </a:r>
            <a:r>
              <a:rPr sz="2400" b="1" spc="-70">
                <a:solidFill>
                  <a:schemeClr val="tx2"/>
                </a:solidFill>
                <a:latin typeface="+mj-lt"/>
                <a:cs typeface="Tahoma"/>
              </a:rPr>
              <a:t> </a:t>
            </a:r>
            <a:r>
              <a:rPr sz="2400" b="1" spc="-5">
                <a:solidFill>
                  <a:schemeClr val="tx2"/>
                </a:solidFill>
                <a:latin typeface="+mj-lt"/>
                <a:cs typeface="Tahoma"/>
              </a:rPr>
              <a:t>Forms</a:t>
            </a:r>
            <a:endParaRPr sz="2400">
              <a:solidFill>
                <a:schemeClr val="tx2"/>
              </a:solidFill>
              <a:latin typeface="+mj-lt"/>
              <a:cs typeface="Tahoma"/>
            </a:endParaRPr>
          </a:p>
        </p:txBody>
      </p:sp>
      <p:sp>
        <p:nvSpPr>
          <p:cNvPr id="4" name="object 4"/>
          <p:cNvSpPr/>
          <p:nvPr/>
        </p:nvSpPr>
        <p:spPr>
          <a:xfrm>
            <a:off x="762000" y="1077086"/>
            <a:ext cx="8839200" cy="0"/>
          </a:xfrm>
          <a:custGeom>
            <a:avLst/>
            <a:gdLst/>
            <a:ahLst/>
            <a:cxnLst/>
            <a:rect l="l" t="t" r="r" b="b"/>
            <a:pathLst>
              <a:path w="8839200">
                <a:moveTo>
                  <a:pt x="0" y="0"/>
                </a:moveTo>
                <a:lnTo>
                  <a:pt x="8839200" y="0"/>
                </a:lnTo>
              </a:path>
            </a:pathLst>
          </a:custGeom>
          <a:ln w="25400">
            <a:solidFill>
              <a:srgbClr val="4F81BC"/>
            </a:solidFill>
          </a:ln>
        </p:spPr>
        <p:txBody>
          <a:bodyPr wrap="square" lIns="0" tIns="0" rIns="0" bIns="0" rtlCol="0"/>
          <a:lstStyle/>
          <a:p>
            <a:endParaRPr/>
          </a:p>
        </p:txBody>
      </p:sp>
      <p:sp>
        <p:nvSpPr>
          <p:cNvPr id="5" name="object 5"/>
          <p:cNvSpPr txBox="1">
            <a:spLocks noGrp="1"/>
          </p:cNvSpPr>
          <p:nvPr>
            <p:ph type="title"/>
          </p:nvPr>
        </p:nvSpPr>
        <p:spPr>
          <a:xfrm>
            <a:off x="821842" y="1095832"/>
            <a:ext cx="1617980" cy="314960"/>
          </a:xfrm>
          <a:prstGeom prst="rect">
            <a:avLst/>
          </a:prstGeom>
        </p:spPr>
        <p:txBody>
          <a:bodyPr vert="horz" wrap="square" lIns="0" tIns="12065" rIns="0" bIns="0" rtlCol="0">
            <a:spAutoFit/>
          </a:bodyPr>
          <a:lstStyle/>
          <a:p>
            <a:pPr marL="12700">
              <a:lnSpc>
                <a:spcPct val="100000"/>
              </a:lnSpc>
              <a:spcBef>
                <a:spcPts val="95"/>
              </a:spcBef>
            </a:pPr>
            <a:r>
              <a:rPr sz="1900" spc="-20">
                <a:solidFill>
                  <a:srgbClr val="000000"/>
                </a:solidFill>
              </a:rPr>
              <a:t>Template-driven</a:t>
            </a:r>
            <a:endParaRPr sz="1900"/>
          </a:p>
        </p:txBody>
      </p:sp>
      <p:sp>
        <p:nvSpPr>
          <p:cNvPr id="6" name="object 6"/>
          <p:cNvSpPr txBox="1"/>
          <p:nvPr/>
        </p:nvSpPr>
        <p:spPr>
          <a:xfrm>
            <a:off x="2715005" y="1111757"/>
            <a:ext cx="3037840" cy="285115"/>
          </a:xfrm>
          <a:prstGeom prst="rect">
            <a:avLst/>
          </a:prstGeom>
        </p:spPr>
        <p:txBody>
          <a:bodyPr vert="horz" wrap="square" lIns="0" tIns="13335" rIns="0" bIns="0" rtlCol="0">
            <a:spAutoFit/>
          </a:bodyPr>
          <a:lstStyle/>
          <a:p>
            <a:pPr marL="12700">
              <a:lnSpc>
                <a:spcPct val="100000"/>
              </a:lnSpc>
              <a:spcBef>
                <a:spcPts val="105"/>
              </a:spcBef>
            </a:pPr>
            <a:r>
              <a:rPr sz="1700">
                <a:latin typeface="Calibri"/>
                <a:cs typeface="Calibri"/>
              </a:rPr>
              <a:t>Logic</a:t>
            </a:r>
            <a:r>
              <a:rPr sz="1700" spc="-35">
                <a:latin typeface="Calibri"/>
                <a:cs typeface="Calibri"/>
              </a:rPr>
              <a:t> </a:t>
            </a:r>
            <a:r>
              <a:rPr sz="1700" spc="-5">
                <a:latin typeface="Calibri"/>
                <a:cs typeface="Calibri"/>
              </a:rPr>
              <a:t>of</a:t>
            </a:r>
            <a:r>
              <a:rPr sz="1700" spc="-10">
                <a:latin typeface="Calibri"/>
                <a:cs typeface="Calibri"/>
              </a:rPr>
              <a:t> </a:t>
            </a:r>
            <a:r>
              <a:rPr sz="1700" spc="-15">
                <a:latin typeface="Calibri"/>
                <a:cs typeface="Calibri"/>
              </a:rPr>
              <a:t>form </a:t>
            </a:r>
            <a:r>
              <a:rPr sz="1700">
                <a:latin typeface="Calibri"/>
                <a:cs typeface="Calibri"/>
              </a:rPr>
              <a:t>is</a:t>
            </a:r>
            <a:r>
              <a:rPr sz="1700" spc="-15">
                <a:latin typeface="Calibri"/>
                <a:cs typeface="Calibri"/>
              </a:rPr>
              <a:t> </a:t>
            </a:r>
            <a:r>
              <a:rPr sz="1700">
                <a:latin typeface="Calibri"/>
                <a:cs typeface="Calibri"/>
              </a:rPr>
              <a:t>placed</a:t>
            </a:r>
            <a:r>
              <a:rPr sz="1700" spc="-30">
                <a:latin typeface="Calibri"/>
                <a:cs typeface="Calibri"/>
              </a:rPr>
              <a:t> </a:t>
            </a:r>
            <a:r>
              <a:rPr sz="1700">
                <a:latin typeface="Calibri"/>
                <a:cs typeface="Calibri"/>
              </a:rPr>
              <a:t>in</a:t>
            </a:r>
            <a:r>
              <a:rPr sz="1700" spc="-15">
                <a:latin typeface="Calibri"/>
                <a:cs typeface="Calibri"/>
              </a:rPr>
              <a:t> </a:t>
            </a:r>
            <a:r>
              <a:rPr sz="1700" spc="-5">
                <a:latin typeface="Calibri"/>
                <a:cs typeface="Calibri"/>
              </a:rPr>
              <a:t>template</a:t>
            </a:r>
            <a:endParaRPr sz="1700">
              <a:latin typeface="Calibri"/>
              <a:cs typeface="Calibri"/>
            </a:endParaRPr>
          </a:p>
        </p:txBody>
      </p:sp>
      <p:sp>
        <p:nvSpPr>
          <p:cNvPr id="7" name="object 7"/>
          <p:cNvSpPr/>
          <p:nvPr/>
        </p:nvSpPr>
        <p:spPr>
          <a:xfrm>
            <a:off x="2529839" y="1471675"/>
            <a:ext cx="7071359" cy="0"/>
          </a:xfrm>
          <a:custGeom>
            <a:avLst/>
            <a:gdLst/>
            <a:ahLst/>
            <a:cxnLst/>
            <a:rect l="l" t="t" r="r" b="b"/>
            <a:pathLst>
              <a:path w="7071359">
                <a:moveTo>
                  <a:pt x="0" y="0"/>
                </a:moveTo>
                <a:lnTo>
                  <a:pt x="7071359" y="0"/>
                </a:lnTo>
              </a:path>
            </a:pathLst>
          </a:custGeom>
          <a:ln w="25400">
            <a:solidFill>
              <a:srgbClr val="C2CDE0"/>
            </a:solidFill>
          </a:ln>
        </p:spPr>
        <p:txBody>
          <a:bodyPr wrap="square" lIns="0" tIns="0" rIns="0" bIns="0" rtlCol="0"/>
          <a:lstStyle/>
          <a:p>
            <a:endParaRPr/>
          </a:p>
        </p:txBody>
      </p:sp>
      <p:sp>
        <p:nvSpPr>
          <p:cNvPr id="8" name="object 8"/>
          <p:cNvSpPr/>
          <p:nvPr/>
        </p:nvSpPr>
        <p:spPr>
          <a:xfrm>
            <a:off x="2529839" y="1866264"/>
            <a:ext cx="7071359" cy="0"/>
          </a:xfrm>
          <a:custGeom>
            <a:avLst/>
            <a:gdLst/>
            <a:ahLst/>
            <a:cxnLst/>
            <a:rect l="l" t="t" r="r" b="b"/>
            <a:pathLst>
              <a:path w="7071359">
                <a:moveTo>
                  <a:pt x="0" y="0"/>
                </a:moveTo>
                <a:lnTo>
                  <a:pt x="7071359" y="0"/>
                </a:lnTo>
              </a:path>
            </a:pathLst>
          </a:custGeom>
          <a:ln w="25400">
            <a:solidFill>
              <a:srgbClr val="C2CDE0"/>
            </a:solidFill>
          </a:ln>
        </p:spPr>
        <p:txBody>
          <a:bodyPr wrap="square" lIns="0" tIns="0" rIns="0" bIns="0" rtlCol="0"/>
          <a:lstStyle/>
          <a:p>
            <a:endParaRPr/>
          </a:p>
        </p:txBody>
      </p:sp>
      <p:sp>
        <p:nvSpPr>
          <p:cNvPr id="9" name="object 9"/>
          <p:cNvSpPr/>
          <p:nvPr/>
        </p:nvSpPr>
        <p:spPr>
          <a:xfrm>
            <a:off x="2529839" y="2260853"/>
            <a:ext cx="7071359" cy="0"/>
          </a:xfrm>
          <a:custGeom>
            <a:avLst/>
            <a:gdLst/>
            <a:ahLst/>
            <a:cxnLst/>
            <a:rect l="l" t="t" r="r" b="b"/>
            <a:pathLst>
              <a:path w="7071359">
                <a:moveTo>
                  <a:pt x="0" y="0"/>
                </a:moveTo>
                <a:lnTo>
                  <a:pt x="7071359" y="0"/>
                </a:lnTo>
              </a:path>
            </a:pathLst>
          </a:custGeom>
          <a:ln w="25400">
            <a:solidFill>
              <a:srgbClr val="C2CDE0"/>
            </a:solidFill>
          </a:ln>
        </p:spPr>
        <p:txBody>
          <a:bodyPr wrap="square" lIns="0" tIns="0" rIns="0" bIns="0" rtlCol="0"/>
          <a:lstStyle/>
          <a:p>
            <a:endParaRPr/>
          </a:p>
        </p:txBody>
      </p:sp>
      <p:sp>
        <p:nvSpPr>
          <p:cNvPr id="10" name="object 10"/>
          <p:cNvSpPr/>
          <p:nvPr/>
        </p:nvSpPr>
        <p:spPr>
          <a:xfrm>
            <a:off x="2529839" y="2655442"/>
            <a:ext cx="7071359" cy="0"/>
          </a:xfrm>
          <a:custGeom>
            <a:avLst/>
            <a:gdLst/>
            <a:ahLst/>
            <a:cxnLst/>
            <a:rect l="l" t="t" r="r" b="b"/>
            <a:pathLst>
              <a:path w="7071359">
                <a:moveTo>
                  <a:pt x="0" y="0"/>
                </a:moveTo>
                <a:lnTo>
                  <a:pt x="7071359" y="0"/>
                </a:lnTo>
              </a:path>
            </a:pathLst>
          </a:custGeom>
          <a:ln w="25400">
            <a:solidFill>
              <a:srgbClr val="C2CDE0"/>
            </a:solidFill>
          </a:ln>
        </p:spPr>
        <p:txBody>
          <a:bodyPr wrap="square" lIns="0" tIns="0" rIns="0" bIns="0" rtlCol="0"/>
          <a:lstStyle/>
          <a:p>
            <a:endParaRPr/>
          </a:p>
        </p:txBody>
      </p:sp>
      <p:sp>
        <p:nvSpPr>
          <p:cNvPr id="11" name="object 11"/>
          <p:cNvSpPr txBox="1"/>
          <p:nvPr/>
        </p:nvSpPr>
        <p:spPr>
          <a:xfrm>
            <a:off x="2715005" y="1371447"/>
            <a:ext cx="5421630" cy="1163395"/>
          </a:xfrm>
          <a:prstGeom prst="rect">
            <a:avLst/>
          </a:prstGeom>
        </p:spPr>
        <p:txBody>
          <a:bodyPr vert="horz" wrap="square" lIns="0" tIns="12065" rIns="0" bIns="0" rtlCol="0">
            <a:spAutoFit/>
          </a:bodyPr>
          <a:lstStyle/>
          <a:p>
            <a:pPr marL="12700" marR="5080">
              <a:lnSpc>
                <a:spcPct val="152400"/>
              </a:lnSpc>
              <a:spcBef>
                <a:spcPts val="95"/>
              </a:spcBef>
            </a:pPr>
            <a:r>
              <a:rPr sz="1700">
                <a:latin typeface="Calibri"/>
                <a:cs typeface="Calibri"/>
              </a:rPr>
              <a:t>Specify </a:t>
            </a:r>
            <a:r>
              <a:rPr sz="1700" spc="-10">
                <a:latin typeface="Calibri"/>
                <a:cs typeface="Calibri"/>
              </a:rPr>
              <a:t>behaviors/validations </a:t>
            </a:r>
            <a:r>
              <a:rPr sz="1700">
                <a:latin typeface="Calibri"/>
                <a:cs typeface="Calibri"/>
              </a:rPr>
              <a:t>using </a:t>
            </a:r>
            <a:r>
              <a:rPr sz="1700" spc="-5">
                <a:latin typeface="Calibri"/>
                <a:cs typeface="Calibri"/>
              </a:rPr>
              <a:t>directives </a:t>
            </a:r>
            <a:r>
              <a:rPr sz="1700">
                <a:latin typeface="Calibri"/>
                <a:cs typeface="Calibri"/>
              </a:rPr>
              <a:t>and </a:t>
            </a:r>
            <a:r>
              <a:rPr sz="1700" spc="-5">
                <a:latin typeface="Calibri"/>
                <a:cs typeface="Calibri"/>
              </a:rPr>
              <a:t>attributes </a:t>
            </a:r>
            <a:r>
              <a:rPr sz="1700">
                <a:latin typeface="Calibri"/>
                <a:cs typeface="Calibri"/>
              </a:rPr>
              <a:t> </a:t>
            </a:r>
            <a:r>
              <a:rPr sz="1700" spc="-5">
                <a:latin typeface="Calibri"/>
                <a:cs typeface="Calibri"/>
              </a:rPr>
              <a:t>Contains</a:t>
            </a:r>
            <a:r>
              <a:rPr sz="1700" spc="-45">
                <a:latin typeface="Calibri"/>
                <a:cs typeface="Calibri"/>
              </a:rPr>
              <a:t> </a:t>
            </a:r>
            <a:r>
              <a:rPr sz="1700" spc="-5">
                <a:latin typeface="Calibri"/>
                <a:cs typeface="Calibri"/>
              </a:rPr>
              <a:t>little</a:t>
            </a:r>
            <a:r>
              <a:rPr sz="1700" spc="-30">
                <a:latin typeface="Calibri"/>
                <a:cs typeface="Calibri"/>
              </a:rPr>
              <a:t> </a:t>
            </a:r>
            <a:r>
              <a:rPr sz="1700" spc="-5">
                <a:latin typeface="Calibri"/>
                <a:cs typeface="Calibri"/>
              </a:rPr>
              <a:t>code </a:t>
            </a:r>
            <a:r>
              <a:rPr sz="1700">
                <a:latin typeface="Calibri"/>
                <a:cs typeface="Calibri"/>
              </a:rPr>
              <a:t>in the</a:t>
            </a:r>
            <a:r>
              <a:rPr sz="1700" spc="-15">
                <a:latin typeface="Calibri"/>
                <a:cs typeface="Calibri"/>
              </a:rPr>
              <a:t> </a:t>
            </a:r>
            <a:r>
              <a:rPr sz="1700" spc="-5">
                <a:latin typeface="Calibri"/>
                <a:cs typeface="Calibri"/>
              </a:rPr>
              <a:t>component</a:t>
            </a:r>
            <a:r>
              <a:rPr sz="1700" spc="-45">
                <a:latin typeface="Calibri"/>
                <a:cs typeface="Calibri"/>
              </a:rPr>
              <a:t> </a:t>
            </a:r>
            <a:r>
              <a:rPr sz="1700">
                <a:latin typeface="Calibri"/>
                <a:cs typeface="Calibri"/>
              </a:rPr>
              <a:t>class</a:t>
            </a:r>
            <a:r>
              <a:rPr sz="1700" spc="10">
                <a:latin typeface="Calibri"/>
                <a:cs typeface="Calibri"/>
              </a:rPr>
              <a:t> </a:t>
            </a:r>
            <a:r>
              <a:rPr sz="1700">
                <a:latin typeface="Calibri"/>
                <a:cs typeface="Calibri"/>
              </a:rPr>
              <a:t>so easier</a:t>
            </a:r>
            <a:r>
              <a:rPr sz="1700" spc="-35">
                <a:latin typeface="Calibri"/>
                <a:cs typeface="Calibri"/>
              </a:rPr>
              <a:t> </a:t>
            </a:r>
            <a:r>
              <a:rPr sz="1700" spc="-5">
                <a:latin typeface="Calibri"/>
                <a:cs typeface="Calibri"/>
              </a:rPr>
              <a:t>to</a:t>
            </a:r>
            <a:r>
              <a:rPr sz="1700" spc="-10">
                <a:latin typeface="Calibri"/>
                <a:cs typeface="Calibri"/>
              </a:rPr>
              <a:t> </a:t>
            </a:r>
            <a:r>
              <a:rPr sz="1700" spc="-5">
                <a:latin typeface="Calibri"/>
                <a:cs typeface="Calibri"/>
              </a:rPr>
              <a:t>set</a:t>
            </a:r>
            <a:r>
              <a:rPr sz="1700" spc="-20">
                <a:latin typeface="Calibri"/>
                <a:cs typeface="Calibri"/>
              </a:rPr>
              <a:t> </a:t>
            </a:r>
            <a:r>
              <a:rPr sz="1700">
                <a:latin typeface="Calibri"/>
                <a:cs typeface="Calibri"/>
              </a:rPr>
              <a:t>up </a:t>
            </a:r>
            <a:r>
              <a:rPr sz="1700" spc="-370">
                <a:latin typeface="Calibri"/>
                <a:cs typeface="Calibri"/>
              </a:rPr>
              <a:t> </a:t>
            </a:r>
            <a:r>
              <a:rPr sz="1700" spc="-5">
                <a:latin typeface="Calibri"/>
                <a:cs typeface="Calibri"/>
              </a:rPr>
              <a:t>Difficult</a:t>
            </a:r>
            <a:r>
              <a:rPr sz="1700" spc="-30">
                <a:latin typeface="Calibri"/>
                <a:cs typeface="Calibri"/>
              </a:rPr>
              <a:t> </a:t>
            </a:r>
            <a:r>
              <a:rPr sz="1700" spc="-5">
                <a:latin typeface="Calibri"/>
                <a:cs typeface="Calibri"/>
              </a:rPr>
              <a:t>to</a:t>
            </a:r>
            <a:r>
              <a:rPr sz="1700" spc="-25">
                <a:latin typeface="Calibri"/>
                <a:cs typeface="Calibri"/>
              </a:rPr>
              <a:t> </a:t>
            </a:r>
            <a:r>
              <a:rPr sz="1700">
                <a:latin typeface="Calibri"/>
                <a:cs typeface="Calibri"/>
              </a:rPr>
              <a:t>add</a:t>
            </a:r>
            <a:r>
              <a:rPr sz="1700" spc="-15">
                <a:latin typeface="Calibri"/>
                <a:cs typeface="Calibri"/>
              </a:rPr>
              <a:t> </a:t>
            </a:r>
            <a:r>
              <a:rPr sz="1700" spc="-10">
                <a:latin typeface="Calibri"/>
                <a:cs typeface="Calibri"/>
              </a:rPr>
              <a:t>controls</a:t>
            </a:r>
            <a:r>
              <a:rPr sz="1700" spc="-45">
                <a:latin typeface="Calibri"/>
                <a:cs typeface="Calibri"/>
              </a:rPr>
              <a:t> </a:t>
            </a:r>
            <a:r>
              <a:rPr sz="1700">
                <a:latin typeface="Calibri"/>
                <a:cs typeface="Calibri"/>
              </a:rPr>
              <a:t>dynamically</a:t>
            </a:r>
          </a:p>
        </p:txBody>
      </p:sp>
      <p:grpSp>
        <p:nvGrpSpPr>
          <p:cNvPr id="12" name="object 12"/>
          <p:cNvGrpSpPr/>
          <p:nvPr/>
        </p:nvGrpSpPr>
        <p:grpSpPr>
          <a:xfrm>
            <a:off x="762000" y="3037331"/>
            <a:ext cx="8839200" cy="46355"/>
            <a:chOff x="762000" y="3037331"/>
            <a:chExt cx="8839200" cy="46355"/>
          </a:xfrm>
        </p:grpSpPr>
        <p:sp>
          <p:nvSpPr>
            <p:cNvPr id="13" name="object 13"/>
            <p:cNvSpPr/>
            <p:nvPr/>
          </p:nvSpPr>
          <p:spPr>
            <a:xfrm>
              <a:off x="2529839" y="3050031"/>
              <a:ext cx="7071359" cy="0"/>
            </a:xfrm>
            <a:custGeom>
              <a:avLst/>
              <a:gdLst/>
              <a:ahLst/>
              <a:cxnLst/>
              <a:rect l="l" t="t" r="r" b="b"/>
              <a:pathLst>
                <a:path w="7071359">
                  <a:moveTo>
                    <a:pt x="0" y="0"/>
                  </a:moveTo>
                  <a:lnTo>
                    <a:pt x="7071359" y="0"/>
                  </a:lnTo>
                </a:path>
              </a:pathLst>
            </a:custGeom>
            <a:ln w="25400">
              <a:solidFill>
                <a:srgbClr val="C2CDE0"/>
              </a:solidFill>
            </a:ln>
          </p:spPr>
          <p:txBody>
            <a:bodyPr wrap="square" lIns="0" tIns="0" rIns="0" bIns="0" rtlCol="0"/>
            <a:lstStyle/>
            <a:p>
              <a:endParaRPr/>
            </a:p>
          </p:txBody>
        </p:sp>
        <p:sp>
          <p:nvSpPr>
            <p:cNvPr id="14" name="object 14"/>
            <p:cNvSpPr/>
            <p:nvPr/>
          </p:nvSpPr>
          <p:spPr>
            <a:xfrm>
              <a:off x="762000" y="3070986"/>
              <a:ext cx="8839200" cy="0"/>
            </a:xfrm>
            <a:custGeom>
              <a:avLst/>
              <a:gdLst/>
              <a:ahLst/>
              <a:cxnLst/>
              <a:rect l="l" t="t" r="r" b="b"/>
              <a:pathLst>
                <a:path w="8839200">
                  <a:moveTo>
                    <a:pt x="0" y="0"/>
                  </a:moveTo>
                  <a:lnTo>
                    <a:pt x="8839200" y="0"/>
                  </a:lnTo>
                </a:path>
              </a:pathLst>
            </a:custGeom>
            <a:ln w="25400">
              <a:solidFill>
                <a:srgbClr val="4F81BC"/>
              </a:solidFill>
            </a:ln>
          </p:spPr>
          <p:txBody>
            <a:bodyPr wrap="square" lIns="0" tIns="0" rIns="0" bIns="0" rtlCol="0"/>
            <a:lstStyle/>
            <a:p>
              <a:endParaRPr/>
            </a:p>
          </p:txBody>
        </p:sp>
      </p:grpSp>
      <p:sp>
        <p:nvSpPr>
          <p:cNvPr id="15" name="object 15"/>
          <p:cNvSpPr txBox="1"/>
          <p:nvPr/>
        </p:nvSpPr>
        <p:spPr>
          <a:xfrm>
            <a:off x="821842" y="3090417"/>
            <a:ext cx="1638935" cy="579755"/>
          </a:xfrm>
          <a:prstGeom prst="rect">
            <a:avLst/>
          </a:prstGeom>
        </p:spPr>
        <p:txBody>
          <a:bodyPr vert="horz" wrap="square" lIns="0" tIns="41275" rIns="0" bIns="0" rtlCol="0">
            <a:spAutoFit/>
          </a:bodyPr>
          <a:lstStyle/>
          <a:p>
            <a:pPr marL="12700" marR="5080">
              <a:lnSpc>
                <a:spcPts val="2090"/>
              </a:lnSpc>
              <a:spcBef>
                <a:spcPts val="325"/>
              </a:spcBef>
            </a:pPr>
            <a:r>
              <a:rPr sz="1900" spc="-40">
                <a:latin typeface="Calibri"/>
                <a:cs typeface="Calibri"/>
              </a:rPr>
              <a:t>R</a:t>
            </a:r>
            <a:r>
              <a:rPr sz="1900" spc="-5">
                <a:latin typeface="Calibri"/>
                <a:cs typeface="Calibri"/>
              </a:rPr>
              <a:t>e</a:t>
            </a:r>
            <a:r>
              <a:rPr sz="1900">
                <a:latin typeface="Calibri"/>
                <a:cs typeface="Calibri"/>
              </a:rPr>
              <a:t>a</a:t>
            </a:r>
            <a:r>
              <a:rPr sz="1900" spc="-5">
                <a:latin typeface="Calibri"/>
                <a:cs typeface="Calibri"/>
              </a:rPr>
              <a:t>cti</a:t>
            </a:r>
            <a:r>
              <a:rPr sz="1900" spc="-40">
                <a:latin typeface="Calibri"/>
                <a:cs typeface="Calibri"/>
              </a:rPr>
              <a:t>v</a:t>
            </a:r>
            <a:r>
              <a:rPr sz="1900" spc="-5">
                <a:latin typeface="Calibri"/>
                <a:cs typeface="Calibri"/>
              </a:rPr>
              <a:t>e/mode</a:t>
            </a:r>
            <a:r>
              <a:rPr sz="1900" spc="-10">
                <a:latin typeface="Calibri"/>
                <a:cs typeface="Calibri"/>
              </a:rPr>
              <a:t>l</a:t>
            </a:r>
            <a:r>
              <a:rPr sz="1900" spc="-5">
                <a:latin typeface="Calibri"/>
                <a:cs typeface="Calibri"/>
              </a:rPr>
              <a:t>-  </a:t>
            </a:r>
            <a:r>
              <a:rPr sz="1900" spc="-15">
                <a:latin typeface="Calibri"/>
                <a:cs typeface="Calibri"/>
              </a:rPr>
              <a:t>driven</a:t>
            </a:r>
            <a:endParaRPr sz="1900">
              <a:latin typeface="Calibri"/>
              <a:cs typeface="Calibri"/>
            </a:endParaRPr>
          </a:p>
        </p:txBody>
      </p:sp>
      <p:sp>
        <p:nvSpPr>
          <p:cNvPr id="16" name="object 16"/>
          <p:cNvSpPr txBox="1"/>
          <p:nvPr/>
        </p:nvSpPr>
        <p:spPr>
          <a:xfrm>
            <a:off x="2715005" y="3118485"/>
            <a:ext cx="4832350" cy="285115"/>
          </a:xfrm>
          <a:prstGeom prst="rect">
            <a:avLst/>
          </a:prstGeom>
        </p:spPr>
        <p:txBody>
          <a:bodyPr vert="horz" wrap="square" lIns="0" tIns="12700" rIns="0" bIns="0" rtlCol="0">
            <a:spAutoFit/>
          </a:bodyPr>
          <a:lstStyle/>
          <a:p>
            <a:pPr marL="12700">
              <a:lnSpc>
                <a:spcPct val="100000"/>
              </a:lnSpc>
              <a:spcBef>
                <a:spcPts val="100"/>
              </a:spcBef>
            </a:pPr>
            <a:r>
              <a:rPr sz="1700">
                <a:latin typeface="Calibri"/>
                <a:cs typeface="Calibri"/>
              </a:rPr>
              <a:t>Logic</a:t>
            </a:r>
            <a:r>
              <a:rPr sz="1700" spc="-25">
                <a:latin typeface="Calibri"/>
                <a:cs typeface="Calibri"/>
              </a:rPr>
              <a:t> </a:t>
            </a:r>
            <a:r>
              <a:rPr sz="1700" spc="-5">
                <a:latin typeface="Calibri"/>
                <a:cs typeface="Calibri"/>
              </a:rPr>
              <a:t>of</a:t>
            </a:r>
            <a:r>
              <a:rPr sz="1700" spc="390">
                <a:latin typeface="Calibri"/>
                <a:cs typeface="Calibri"/>
              </a:rPr>
              <a:t> </a:t>
            </a:r>
            <a:r>
              <a:rPr sz="1700" spc="-15">
                <a:latin typeface="Calibri"/>
                <a:cs typeface="Calibri"/>
              </a:rPr>
              <a:t>form</a:t>
            </a:r>
            <a:r>
              <a:rPr sz="1700" spc="-5">
                <a:latin typeface="Calibri"/>
                <a:cs typeface="Calibri"/>
              </a:rPr>
              <a:t> </a:t>
            </a:r>
            <a:r>
              <a:rPr sz="1700">
                <a:latin typeface="Calibri"/>
                <a:cs typeface="Calibri"/>
              </a:rPr>
              <a:t>is</a:t>
            </a:r>
            <a:r>
              <a:rPr sz="1700" spc="-10">
                <a:latin typeface="Calibri"/>
                <a:cs typeface="Calibri"/>
              </a:rPr>
              <a:t> </a:t>
            </a:r>
            <a:r>
              <a:rPr sz="1700" spc="-5">
                <a:latin typeface="Calibri"/>
                <a:cs typeface="Calibri"/>
              </a:rPr>
              <a:t>defined</a:t>
            </a:r>
            <a:r>
              <a:rPr sz="1700" spc="-25">
                <a:latin typeface="Calibri"/>
                <a:cs typeface="Calibri"/>
              </a:rPr>
              <a:t> </a:t>
            </a:r>
            <a:r>
              <a:rPr sz="1700">
                <a:latin typeface="Calibri"/>
                <a:cs typeface="Calibri"/>
              </a:rPr>
              <a:t>in</a:t>
            </a:r>
            <a:r>
              <a:rPr sz="1700" spc="-5">
                <a:latin typeface="Calibri"/>
                <a:cs typeface="Calibri"/>
              </a:rPr>
              <a:t> </a:t>
            </a:r>
            <a:r>
              <a:rPr sz="1700">
                <a:latin typeface="Calibri"/>
                <a:cs typeface="Calibri"/>
              </a:rPr>
              <a:t>the</a:t>
            </a:r>
            <a:r>
              <a:rPr sz="1700" spc="-15">
                <a:latin typeface="Calibri"/>
                <a:cs typeface="Calibri"/>
              </a:rPr>
              <a:t> </a:t>
            </a:r>
            <a:r>
              <a:rPr sz="1700" spc="-5">
                <a:latin typeface="Calibri"/>
                <a:cs typeface="Calibri"/>
              </a:rPr>
              <a:t>component</a:t>
            </a:r>
            <a:r>
              <a:rPr sz="1700" spc="-50">
                <a:latin typeface="Calibri"/>
                <a:cs typeface="Calibri"/>
              </a:rPr>
              <a:t> </a:t>
            </a:r>
            <a:r>
              <a:rPr sz="1700">
                <a:latin typeface="Calibri"/>
                <a:cs typeface="Calibri"/>
              </a:rPr>
              <a:t>as</a:t>
            </a:r>
            <a:r>
              <a:rPr sz="1700" spc="5">
                <a:latin typeface="Calibri"/>
                <a:cs typeface="Calibri"/>
              </a:rPr>
              <a:t> </a:t>
            </a:r>
            <a:r>
              <a:rPr sz="1700">
                <a:latin typeface="Calibri"/>
                <a:cs typeface="Calibri"/>
              </a:rPr>
              <a:t>an</a:t>
            </a:r>
            <a:r>
              <a:rPr sz="1700" spc="-10">
                <a:latin typeface="Calibri"/>
                <a:cs typeface="Calibri"/>
              </a:rPr>
              <a:t> </a:t>
            </a:r>
            <a:r>
              <a:rPr sz="1700" spc="-5">
                <a:latin typeface="Calibri"/>
                <a:cs typeface="Calibri"/>
              </a:rPr>
              <a:t>object</a:t>
            </a:r>
            <a:endParaRPr sz="1700">
              <a:latin typeface="Calibri"/>
              <a:cs typeface="Calibri"/>
            </a:endParaRPr>
          </a:p>
        </p:txBody>
      </p:sp>
      <p:sp>
        <p:nvSpPr>
          <p:cNvPr id="17" name="object 17"/>
          <p:cNvSpPr/>
          <p:nvPr/>
        </p:nvSpPr>
        <p:spPr>
          <a:xfrm>
            <a:off x="2529839" y="3725290"/>
            <a:ext cx="7071359" cy="0"/>
          </a:xfrm>
          <a:custGeom>
            <a:avLst/>
            <a:gdLst/>
            <a:ahLst/>
            <a:cxnLst/>
            <a:rect l="l" t="t" r="r" b="b"/>
            <a:pathLst>
              <a:path w="7071359">
                <a:moveTo>
                  <a:pt x="0" y="0"/>
                </a:moveTo>
                <a:lnTo>
                  <a:pt x="7071359" y="0"/>
                </a:lnTo>
              </a:path>
            </a:pathLst>
          </a:custGeom>
          <a:ln w="25400">
            <a:solidFill>
              <a:srgbClr val="C2CDE0"/>
            </a:solidFill>
          </a:ln>
        </p:spPr>
        <p:txBody>
          <a:bodyPr wrap="square" lIns="0" tIns="0" rIns="0" bIns="0" rtlCol="0"/>
          <a:lstStyle/>
          <a:p>
            <a:endParaRPr/>
          </a:p>
        </p:txBody>
      </p:sp>
      <p:sp>
        <p:nvSpPr>
          <p:cNvPr id="18" name="object 18"/>
          <p:cNvSpPr/>
          <p:nvPr/>
        </p:nvSpPr>
        <p:spPr>
          <a:xfrm>
            <a:off x="2529839" y="4379467"/>
            <a:ext cx="7071359" cy="0"/>
          </a:xfrm>
          <a:custGeom>
            <a:avLst/>
            <a:gdLst/>
            <a:ahLst/>
            <a:cxnLst/>
            <a:rect l="l" t="t" r="r" b="b"/>
            <a:pathLst>
              <a:path w="7071359">
                <a:moveTo>
                  <a:pt x="0" y="0"/>
                </a:moveTo>
                <a:lnTo>
                  <a:pt x="7071359" y="0"/>
                </a:lnTo>
              </a:path>
            </a:pathLst>
          </a:custGeom>
          <a:ln w="25400">
            <a:solidFill>
              <a:srgbClr val="C2CDE0"/>
            </a:solidFill>
          </a:ln>
        </p:spPr>
        <p:txBody>
          <a:bodyPr wrap="square" lIns="0" tIns="0" rIns="0" bIns="0" rtlCol="0"/>
          <a:lstStyle/>
          <a:p>
            <a:endParaRPr/>
          </a:p>
        </p:txBody>
      </p:sp>
      <p:sp>
        <p:nvSpPr>
          <p:cNvPr id="19" name="object 19"/>
          <p:cNvSpPr txBox="1"/>
          <p:nvPr/>
        </p:nvSpPr>
        <p:spPr>
          <a:xfrm>
            <a:off x="2715005" y="3772915"/>
            <a:ext cx="4174490" cy="939800"/>
          </a:xfrm>
          <a:prstGeom prst="rect">
            <a:avLst/>
          </a:prstGeom>
        </p:spPr>
        <p:txBody>
          <a:bodyPr vert="horz" wrap="square" lIns="0" tIns="12700" rIns="0" bIns="0" rtlCol="0">
            <a:spAutoFit/>
          </a:bodyPr>
          <a:lstStyle/>
          <a:p>
            <a:pPr marL="12700">
              <a:lnSpc>
                <a:spcPct val="100000"/>
              </a:lnSpc>
              <a:spcBef>
                <a:spcPts val="100"/>
              </a:spcBef>
            </a:pPr>
            <a:r>
              <a:rPr sz="1700" spc="-5">
                <a:latin typeface="Calibri"/>
                <a:cs typeface="Calibri"/>
              </a:rPr>
              <a:t>Structure</a:t>
            </a:r>
            <a:r>
              <a:rPr sz="1700" spc="-40">
                <a:latin typeface="Calibri"/>
                <a:cs typeface="Calibri"/>
              </a:rPr>
              <a:t> </a:t>
            </a:r>
            <a:r>
              <a:rPr sz="1700" spc="-5">
                <a:latin typeface="Calibri"/>
                <a:cs typeface="Calibri"/>
              </a:rPr>
              <a:t>of</a:t>
            </a:r>
            <a:r>
              <a:rPr sz="1700">
                <a:latin typeface="Calibri"/>
                <a:cs typeface="Calibri"/>
              </a:rPr>
              <a:t> </a:t>
            </a:r>
            <a:r>
              <a:rPr sz="1700" spc="-15">
                <a:latin typeface="Calibri"/>
                <a:cs typeface="Calibri"/>
              </a:rPr>
              <a:t>form</a:t>
            </a:r>
            <a:r>
              <a:rPr sz="1700">
                <a:latin typeface="Calibri"/>
                <a:cs typeface="Calibri"/>
              </a:rPr>
              <a:t> is</a:t>
            </a:r>
            <a:r>
              <a:rPr sz="1700" spc="-5">
                <a:latin typeface="Calibri"/>
                <a:cs typeface="Calibri"/>
              </a:rPr>
              <a:t> defined</a:t>
            </a:r>
            <a:r>
              <a:rPr sz="1700" spc="10">
                <a:latin typeface="Calibri"/>
                <a:cs typeface="Calibri"/>
              </a:rPr>
              <a:t> </a:t>
            </a:r>
            <a:r>
              <a:rPr sz="1700">
                <a:latin typeface="Calibri"/>
                <a:cs typeface="Calibri"/>
              </a:rPr>
              <a:t>in</a:t>
            </a:r>
            <a:r>
              <a:rPr sz="1700" spc="-40">
                <a:latin typeface="Calibri"/>
                <a:cs typeface="Calibri"/>
              </a:rPr>
              <a:t> </a:t>
            </a:r>
            <a:r>
              <a:rPr sz="1700" spc="-5">
                <a:latin typeface="Calibri"/>
                <a:cs typeface="Calibri"/>
              </a:rPr>
              <a:t>component</a:t>
            </a:r>
            <a:r>
              <a:rPr sz="1700" spc="-30">
                <a:latin typeface="Calibri"/>
                <a:cs typeface="Calibri"/>
              </a:rPr>
              <a:t> </a:t>
            </a:r>
            <a:r>
              <a:rPr sz="1700">
                <a:latin typeface="Calibri"/>
                <a:cs typeface="Calibri"/>
              </a:rPr>
              <a:t>class</a:t>
            </a:r>
          </a:p>
          <a:p>
            <a:pPr>
              <a:lnSpc>
                <a:spcPct val="100000"/>
              </a:lnSpc>
            </a:pPr>
            <a:endParaRPr sz="1700">
              <a:latin typeface="Calibri"/>
              <a:cs typeface="Calibri"/>
            </a:endParaRPr>
          </a:p>
          <a:p>
            <a:pPr marL="12700">
              <a:lnSpc>
                <a:spcPct val="100000"/>
              </a:lnSpc>
              <a:spcBef>
                <a:spcPts val="1040"/>
              </a:spcBef>
            </a:pPr>
            <a:r>
              <a:rPr sz="1700" spc="-10">
                <a:latin typeface="Calibri"/>
                <a:cs typeface="Calibri"/>
              </a:rPr>
              <a:t>Form</a:t>
            </a:r>
            <a:r>
              <a:rPr sz="1700" spc="-30">
                <a:latin typeface="Calibri"/>
                <a:cs typeface="Calibri"/>
              </a:rPr>
              <a:t> </a:t>
            </a:r>
            <a:r>
              <a:rPr sz="1700">
                <a:latin typeface="Calibri"/>
                <a:cs typeface="Calibri"/>
              </a:rPr>
              <a:t>is</a:t>
            </a:r>
            <a:r>
              <a:rPr sz="1700" spc="-10">
                <a:latin typeface="Calibri"/>
                <a:cs typeface="Calibri"/>
              </a:rPr>
              <a:t> </a:t>
            </a:r>
            <a:r>
              <a:rPr sz="1700">
                <a:latin typeface="Calibri"/>
                <a:cs typeface="Calibri"/>
              </a:rPr>
              <a:t>then</a:t>
            </a:r>
            <a:r>
              <a:rPr sz="1700" spc="-30">
                <a:latin typeface="Calibri"/>
                <a:cs typeface="Calibri"/>
              </a:rPr>
              <a:t> </a:t>
            </a:r>
            <a:r>
              <a:rPr sz="1700">
                <a:latin typeface="Calibri"/>
                <a:cs typeface="Calibri"/>
              </a:rPr>
              <a:t>bound</a:t>
            </a:r>
            <a:r>
              <a:rPr sz="1700" spc="-30">
                <a:latin typeface="Calibri"/>
                <a:cs typeface="Calibri"/>
              </a:rPr>
              <a:t> </a:t>
            </a:r>
            <a:r>
              <a:rPr sz="1700" spc="-5">
                <a:latin typeface="Calibri"/>
                <a:cs typeface="Calibri"/>
              </a:rPr>
              <a:t>to</a:t>
            </a:r>
            <a:r>
              <a:rPr sz="1700" spc="-20">
                <a:latin typeface="Calibri"/>
                <a:cs typeface="Calibri"/>
              </a:rPr>
              <a:t> </a:t>
            </a:r>
            <a:r>
              <a:rPr sz="1700" spc="-5">
                <a:latin typeface="Calibri"/>
                <a:cs typeface="Calibri"/>
              </a:rPr>
              <a:t>HTML</a:t>
            </a:r>
            <a:r>
              <a:rPr sz="1700" spc="-15">
                <a:latin typeface="Calibri"/>
                <a:cs typeface="Calibri"/>
              </a:rPr>
              <a:t> </a:t>
            </a:r>
            <a:r>
              <a:rPr sz="1700">
                <a:latin typeface="Calibri"/>
                <a:cs typeface="Calibri"/>
              </a:rPr>
              <a:t>elements</a:t>
            </a:r>
          </a:p>
        </p:txBody>
      </p:sp>
      <p:sp>
        <p:nvSpPr>
          <p:cNvPr id="20" name="object 20"/>
          <p:cNvSpPr/>
          <p:nvPr/>
        </p:nvSpPr>
        <p:spPr>
          <a:xfrm>
            <a:off x="2529839" y="5033759"/>
            <a:ext cx="7071359" cy="0"/>
          </a:xfrm>
          <a:custGeom>
            <a:avLst/>
            <a:gdLst/>
            <a:ahLst/>
            <a:cxnLst/>
            <a:rect l="l" t="t" r="r" b="b"/>
            <a:pathLst>
              <a:path w="7071359">
                <a:moveTo>
                  <a:pt x="0" y="0"/>
                </a:moveTo>
                <a:lnTo>
                  <a:pt x="7071359" y="0"/>
                </a:lnTo>
              </a:path>
            </a:pathLst>
          </a:custGeom>
          <a:ln w="25400">
            <a:solidFill>
              <a:srgbClr val="C2CDE0"/>
            </a:solidFill>
          </a:ln>
        </p:spPr>
        <p:txBody>
          <a:bodyPr wrap="square" lIns="0" tIns="0" rIns="0" bIns="0" rtlCol="0"/>
          <a:lstStyle/>
          <a:p>
            <a:endParaRPr/>
          </a:p>
        </p:txBody>
      </p:sp>
      <p:sp>
        <p:nvSpPr>
          <p:cNvPr id="21" name="object 21"/>
          <p:cNvSpPr txBox="1"/>
          <p:nvPr/>
        </p:nvSpPr>
        <p:spPr>
          <a:xfrm>
            <a:off x="8554973" y="5316830"/>
            <a:ext cx="899794" cy="177800"/>
          </a:xfrm>
          <a:prstGeom prst="rect">
            <a:avLst/>
          </a:prstGeom>
        </p:spPr>
        <p:txBody>
          <a:bodyPr vert="horz" wrap="square" lIns="0" tIns="21590" rIns="0" bIns="0" rtlCol="0">
            <a:spAutoFit/>
          </a:bodyPr>
          <a:lstStyle/>
          <a:p>
            <a:pPr marL="12700">
              <a:lnSpc>
                <a:spcPct val="100000"/>
              </a:lnSpc>
              <a:spcBef>
                <a:spcPts val="170"/>
              </a:spcBef>
            </a:pPr>
            <a:r>
              <a:rPr sz="900" spc="-5">
                <a:solidFill>
                  <a:srgbClr val="404040"/>
                </a:solidFill>
                <a:latin typeface="Segoe UI"/>
                <a:cs typeface="Segoe UI"/>
                <a:hlinkClick r:id="rId2"/>
              </a:rPr>
              <a:t>www.cybage.com</a:t>
            </a:r>
            <a:endParaRPr sz="900">
              <a:latin typeface="Segoe UI"/>
              <a:cs typeface="Segoe UI"/>
            </a:endParaRPr>
          </a:p>
        </p:txBody>
      </p:sp>
      <p:sp>
        <p:nvSpPr>
          <p:cNvPr id="22" name="object 22"/>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solidFill>
                  <a:srgbClr val="404040"/>
                </a:solidFill>
              </a:rPr>
              <a:t>Copyright</a:t>
            </a:r>
            <a:r>
              <a:rPr spc="5">
                <a:solidFill>
                  <a:srgbClr val="404040"/>
                </a:solidFill>
              </a:rPr>
              <a:t> </a:t>
            </a:r>
            <a:r>
              <a:rPr spc="-5">
                <a:solidFill>
                  <a:srgbClr val="404040"/>
                </a:solidFill>
              </a:rPr>
              <a:t>©</a:t>
            </a:r>
            <a:r>
              <a:rPr>
                <a:solidFill>
                  <a:srgbClr val="404040"/>
                </a:solidFill>
              </a:rPr>
              <a:t> </a:t>
            </a:r>
            <a:r>
              <a:rPr spc="-5">
                <a:solidFill>
                  <a:srgbClr val="404040"/>
                </a:solidFill>
              </a:rPr>
              <a:t>2019</a:t>
            </a:r>
            <a:r>
              <a:rPr spc="30">
                <a:solidFill>
                  <a:srgbClr val="404040"/>
                </a:solidFill>
              </a:rPr>
              <a:t> </a:t>
            </a:r>
            <a:r>
              <a:rPr spc="-10">
                <a:solidFill>
                  <a:srgbClr val="404040"/>
                </a:solidFill>
              </a:rPr>
              <a:t>Cybage</a:t>
            </a:r>
            <a:r>
              <a:rPr spc="15">
                <a:solidFill>
                  <a:srgbClr val="404040"/>
                </a:solidFill>
              </a:rPr>
              <a:t> </a:t>
            </a:r>
            <a:r>
              <a:rPr spc="-5">
                <a:solidFill>
                  <a:srgbClr val="404040"/>
                </a:solidFill>
              </a:rPr>
              <a:t>Software</a:t>
            </a:r>
            <a:r>
              <a:rPr>
                <a:solidFill>
                  <a:srgbClr val="404040"/>
                </a:solidFill>
              </a:rPr>
              <a:t> </a:t>
            </a:r>
            <a:r>
              <a:rPr spc="-5">
                <a:solidFill>
                  <a:srgbClr val="404040"/>
                </a:solidFill>
              </a:rPr>
              <a:t>Pvt. </a:t>
            </a:r>
            <a:r>
              <a:rPr spc="-10">
                <a:solidFill>
                  <a:srgbClr val="404040"/>
                </a:solidFill>
              </a:rPr>
              <a:t>Ltd.</a:t>
            </a:r>
            <a:r>
              <a:rPr spc="15">
                <a:solidFill>
                  <a:srgbClr val="404040"/>
                </a:solidFill>
              </a:rPr>
              <a:t> </a:t>
            </a:r>
            <a:r>
              <a:rPr spc="-10">
                <a:solidFill>
                  <a:srgbClr val="404040"/>
                </a:solidFill>
              </a:rPr>
              <a:t>All</a:t>
            </a:r>
            <a:r>
              <a:rPr>
                <a:solidFill>
                  <a:srgbClr val="404040"/>
                </a:solidFill>
              </a:rPr>
              <a:t> </a:t>
            </a:r>
            <a:r>
              <a:rPr spc="-10">
                <a:solidFill>
                  <a:srgbClr val="404040"/>
                </a:solidFill>
              </a:rPr>
              <a:t>Rights</a:t>
            </a:r>
            <a:r>
              <a:rPr spc="30">
                <a:solidFill>
                  <a:srgbClr val="404040"/>
                </a:solidFill>
              </a:rPr>
              <a:t> </a:t>
            </a:r>
            <a:r>
              <a:rPr spc="-10">
                <a:solidFill>
                  <a:srgbClr val="404040"/>
                </a:solidFill>
              </a:rPr>
              <a:t>Reserved.</a:t>
            </a:r>
            <a:r>
              <a:rPr spc="-5">
                <a:solidFill>
                  <a:srgbClr val="404040"/>
                </a:solidFill>
              </a:rPr>
              <a:t> </a:t>
            </a:r>
            <a:r>
              <a:rPr spc="-10">
                <a:solidFill>
                  <a:srgbClr val="404040"/>
                </a:solidFill>
              </a:rPr>
              <a:t>Cybage</a:t>
            </a:r>
            <a:r>
              <a:rPr spc="25">
                <a:solidFill>
                  <a:srgbClr val="404040"/>
                </a:solidFill>
              </a:rPr>
              <a:t> </a:t>
            </a:r>
            <a:r>
              <a:rPr spc="-10">
                <a:solidFill>
                  <a:srgbClr val="404040"/>
                </a:solidFill>
              </a:rPr>
              <a:t>Confidential.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1" y="737982"/>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Content Placeholder 2"/>
          <p:cNvSpPr txBox="1">
            <a:spLocks/>
          </p:cNvSpPr>
          <p:nvPr/>
        </p:nvSpPr>
        <p:spPr>
          <a:xfrm>
            <a:off x="789473" y="622429"/>
            <a:ext cx="4047986" cy="457071"/>
          </a:xfrm>
          <a:prstGeom prst="rect">
            <a:avLst/>
          </a:prstGeom>
        </p:spPr>
        <p:txBody>
          <a:bodyPr lIns="100529" tIns="50264" rIns="100529" bIns="50264"/>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latin typeface="+mj-lt"/>
                <a:ea typeface="Tahoma" panose="020B0604030504040204" pitchFamily="34" charset="0"/>
                <a:cs typeface="Tahoma" panose="020B0604030504040204" pitchFamily="34" charset="0"/>
              </a:rPr>
              <a:t>Component In Angular</a:t>
            </a:r>
          </a:p>
        </p:txBody>
      </p:sp>
      <p:pic>
        <p:nvPicPr>
          <p:cNvPr id="5" name="object 3">
            <a:extLst>
              <a:ext uri="{FF2B5EF4-FFF2-40B4-BE49-F238E27FC236}">
                <a16:creationId xmlns:a16="http://schemas.microsoft.com/office/drawing/2014/main" id="{80363B55-5ACF-35EF-D35E-C7689D4E6A5D}"/>
              </a:ext>
            </a:extLst>
          </p:cNvPr>
          <p:cNvPicPr/>
          <p:nvPr/>
        </p:nvPicPr>
        <p:blipFill>
          <a:blip r:embed="rId3" cstate="print"/>
          <a:stretch>
            <a:fillRect/>
          </a:stretch>
        </p:blipFill>
        <p:spPr>
          <a:xfrm>
            <a:off x="5257800" y="2123633"/>
            <a:ext cx="4773127" cy="3527867"/>
          </a:xfrm>
          <a:prstGeom prst="rect">
            <a:avLst/>
          </a:prstGeom>
        </p:spPr>
      </p:pic>
      <p:sp>
        <p:nvSpPr>
          <p:cNvPr id="4" name="Title 8"/>
          <p:cNvSpPr txBox="1">
            <a:spLocks/>
          </p:cNvSpPr>
          <p:nvPr/>
        </p:nvSpPr>
        <p:spPr>
          <a:xfrm>
            <a:off x="457200" y="1003300"/>
            <a:ext cx="5410200" cy="4279900"/>
          </a:xfrm>
          <a:prstGeom prst="rect">
            <a:avLst/>
          </a:prstGeom>
        </p:spPr>
        <p:txBody>
          <a:bodyPr lIns="100529" tIns="50264" rIns="100529" bIns="50264"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lnSpc>
                <a:spcPct val="150000"/>
              </a:lnSpc>
              <a:buFont typeface="Wingdings" panose="05000000000000000000" pitchFamily="2" charset="2"/>
              <a:buChar char="§"/>
            </a:pPr>
            <a:r>
              <a:rPr lang="en-US" sz="1800">
                <a:ea typeface="Tahoma" panose="020B0604030504040204" pitchFamily="34" charset="0"/>
                <a:cs typeface="Tahoma" panose="020B0604030504040204" pitchFamily="34" charset="0"/>
              </a:rPr>
              <a:t>Components are the most basic UI building block of an Angular app. </a:t>
            </a:r>
          </a:p>
          <a:p>
            <a:pPr marL="285750" indent="-285750" algn="l">
              <a:lnSpc>
                <a:spcPct val="150000"/>
              </a:lnSpc>
              <a:buFont typeface="Wingdings" panose="05000000000000000000" pitchFamily="2" charset="2"/>
              <a:buChar char="§"/>
            </a:pPr>
            <a:r>
              <a:rPr lang="en-US" sz="1800">
                <a:ea typeface="Tahoma" panose="020B0604030504040204" pitchFamily="34" charset="0"/>
                <a:cs typeface="Tahoma" panose="020B0604030504040204" pitchFamily="34" charset="0"/>
              </a:rPr>
              <a:t>Each component consists of: </a:t>
            </a:r>
          </a:p>
          <a:p>
            <a:pPr marL="742950" lvl="1" indent="-285750">
              <a:lnSpc>
                <a:spcPct val="150000"/>
              </a:lnSpc>
              <a:buFont typeface="Wingdings" panose="05000000000000000000" pitchFamily="2" charset="2"/>
              <a:buChar char="§"/>
            </a:pPr>
            <a:r>
              <a:rPr lang="en-US" sz="1600">
                <a:ea typeface="Tahoma" panose="020B0604030504040204" pitchFamily="34" charset="0"/>
                <a:cs typeface="Tahoma" panose="020B0604030504040204" pitchFamily="34" charset="0"/>
              </a:rPr>
              <a:t>An </a:t>
            </a:r>
            <a:r>
              <a:rPr lang="en-US" sz="1600">
                <a:solidFill>
                  <a:srgbClr val="FF0000"/>
                </a:solidFill>
                <a:ea typeface="Tahoma" panose="020B0604030504040204" pitchFamily="34" charset="0"/>
                <a:cs typeface="Tahoma" panose="020B0604030504040204" pitchFamily="34" charset="0"/>
              </a:rPr>
              <a:t>HTML</a:t>
            </a:r>
            <a:r>
              <a:rPr lang="en-US" sz="1600">
                <a:ea typeface="Tahoma" panose="020B0604030504040204" pitchFamily="34" charset="0"/>
                <a:cs typeface="Tahoma" panose="020B0604030504040204" pitchFamily="34" charset="0"/>
              </a:rPr>
              <a:t> template that declares what renders on the page. </a:t>
            </a:r>
          </a:p>
          <a:p>
            <a:pPr marL="742950" lvl="1" indent="-285750">
              <a:lnSpc>
                <a:spcPct val="150000"/>
              </a:lnSpc>
              <a:buFont typeface="Wingdings" panose="05000000000000000000" pitchFamily="2" charset="2"/>
              <a:buChar char="§"/>
            </a:pPr>
            <a:r>
              <a:rPr lang="en-US" sz="1600">
                <a:ea typeface="Tahoma" panose="020B0604030504040204" pitchFamily="34" charset="0"/>
                <a:cs typeface="Tahoma" panose="020B0604030504040204" pitchFamily="34" charset="0"/>
              </a:rPr>
              <a:t>A </a:t>
            </a:r>
            <a:r>
              <a:rPr lang="en-US" sz="1600">
                <a:solidFill>
                  <a:srgbClr val="FF0000"/>
                </a:solidFill>
                <a:ea typeface="Tahoma" panose="020B0604030504040204" pitchFamily="34" charset="0"/>
                <a:cs typeface="Tahoma" panose="020B0604030504040204" pitchFamily="34" charset="0"/>
              </a:rPr>
              <a:t>Class</a:t>
            </a:r>
            <a:r>
              <a:rPr lang="en-US" sz="1600">
                <a:ea typeface="Tahoma" panose="020B0604030504040204" pitchFamily="34" charset="0"/>
                <a:cs typeface="Tahoma" panose="020B0604030504040204" pitchFamily="34" charset="0"/>
              </a:rPr>
              <a:t> that defines behavior. </a:t>
            </a:r>
          </a:p>
          <a:p>
            <a:pPr marL="742950" lvl="1" indent="-285750">
              <a:lnSpc>
                <a:spcPct val="150000"/>
              </a:lnSpc>
              <a:buFont typeface="Wingdings" panose="05000000000000000000" pitchFamily="2" charset="2"/>
              <a:buChar char="§"/>
            </a:pPr>
            <a:r>
              <a:rPr lang="en-US" sz="1600">
                <a:solidFill>
                  <a:srgbClr val="FF0000"/>
                </a:solidFill>
                <a:ea typeface="Tahoma" panose="020B0604030504040204" pitchFamily="34" charset="0"/>
                <a:cs typeface="Tahoma" panose="020B0604030504040204" pitchFamily="34" charset="0"/>
              </a:rPr>
              <a:t>Metadata</a:t>
            </a:r>
            <a:r>
              <a:rPr lang="en-US" sz="1600">
                <a:ea typeface="Tahoma" panose="020B0604030504040204" pitchFamily="34" charset="0"/>
                <a:cs typeface="Tahoma" panose="020B0604030504040204" pitchFamily="34" charset="0"/>
              </a:rPr>
              <a:t> that defines additional info about component</a:t>
            </a:r>
          </a:p>
          <a:p>
            <a:pPr marL="742950" lvl="1" indent="-285750">
              <a:lnSpc>
                <a:spcPct val="150000"/>
              </a:lnSpc>
              <a:buFont typeface="Wingdings" panose="05000000000000000000" pitchFamily="2" charset="2"/>
              <a:buChar char="§"/>
            </a:pPr>
            <a:endParaRPr lang="en-US" sz="160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12151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698500"/>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latin typeface="+mj-lt"/>
                <a:ea typeface="Tahoma" panose="020B0604030504040204" pitchFamily="34" charset="0"/>
                <a:cs typeface="Tahoma" panose="020B0604030504040204" pitchFamily="34" charset="0"/>
              </a:rPr>
              <a:t>Form Validation</a:t>
            </a:r>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675279" y="1454243"/>
            <a:ext cx="8946473" cy="337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Validations are extremely important and integrated part of any form in application.</a:t>
            </a:r>
          </a:p>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In order to prevent unwanted data or junk we must validate the form fields and it’s data entered by user</a:t>
            </a:r>
          </a:p>
          <a:p>
            <a:pPr marL="342900" indent="-342900">
              <a:buFont typeface="Wingdings" panose="05000000000000000000" pitchFamily="2" charset="2"/>
              <a:buChar char="§"/>
            </a:pPr>
            <a:endParaRPr lang="en-US" sz="194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Angular maintains state information of the forms at all time</a:t>
            </a:r>
          </a:p>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ng-touched</a:t>
            </a:r>
          </a:p>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ng-untouched </a:t>
            </a:r>
          </a:p>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ng-dirty</a:t>
            </a:r>
          </a:p>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ng-valid</a:t>
            </a:r>
          </a:p>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ng-invalid</a:t>
            </a:r>
          </a:p>
          <a:p>
            <a:pPr marL="342900" indent="-342900">
              <a:buFont typeface="Wingdings" panose="05000000000000000000" pitchFamily="2" charset="2"/>
              <a:buChar char="§"/>
            </a:pPr>
            <a:r>
              <a:rPr lang="en-US" sz="1940">
                <a:latin typeface="+mj-lt"/>
                <a:ea typeface="Tahoma" panose="020B0604030504040204" pitchFamily="34" charset="0"/>
                <a:cs typeface="Tahoma" panose="020B0604030504040204" pitchFamily="34" charset="0"/>
              </a:rPr>
              <a:t>ng-pristine</a:t>
            </a:r>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Tree>
    <p:extLst>
      <p:ext uri="{BB962C8B-B14F-4D97-AF65-F5344CB8AC3E}">
        <p14:creationId xmlns:p14="http://schemas.microsoft.com/office/powerpoint/2010/main" val="408045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737394"/>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ntent Placeholder 2"/>
          <p:cNvSpPr txBox="1">
            <a:spLocks/>
          </p:cNvSpPr>
          <p:nvPr/>
        </p:nvSpPr>
        <p:spPr>
          <a:xfrm>
            <a:off x="675278" y="698500"/>
            <a:ext cx="7173138"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400" b="1">
                <a:solidFill>
                  <a:schemeClr val="tx2"/>
                </a:solidFill>
                <a:latin typeface="+mj-lt"/>
                <a:ea typeface="Tahoma" panose="020B0604030504040204" pitchFamily="34" charset="0"/>
                <a:cs typeface="Tahoma" panose="020B0604030504040204" pitchFamily="34" charset="0"/>
              </a:rPr>
              <a:t>Form Validation</a:t>
            </a:r>
          </a:p>
        </p:txBody>
      </p:sp>
      <p:sp>
        <p:nvSpPr>
          <p:cNvPr id="2" name="Rectangle 1"/>
          <p:cNvSpPr/>
          <p:nvPr/>
        </p:nvSpPr>
        <p:spPr>
          <a:xfrm>
            <a:off x="533400" y="1384300"/>
            <a:ext cx="9067801" cy="390876"/>
          </a:xfrm>
          <a:prstGeom prst="rect">
            <a:avLst/>
          </a:prstGeom>
        </p:spPr>
        <p:txBody>
          <a:bodyPr wrap="square">
            <a:spAutoFit/>
          </a:bodyPr>
          <a:lstStyle/>
          <a:p>
            <a:r>
              <a:rPr lang="en-US" sz="1940" b="1">
                <a:latin typeface="Tahoma" panose="020B0604030504040204" pitchFamily="34" charset="0"/>
                <a:ea typeface="Tahoma" panose="020B0604030504040204" pitchFamily="34" charset="0"/>
                <a:cs typeface="Tahoma" panose="020B0604030504040204" pitchFamily="34" charset="0"/>
              </a:rPr>
              <a:t> </a:t>
            </a:r>
            <a:endParaRPr lang="en-US" sz="1940">
              <a:latin typeface="Tahoma" panose="020B0604030504040204" pitchFamily="34" charset="0"/>
              <a:ea typeface="Tahoma" panose="020B0604030504040204" pitchFamily="34" charset="0"/>
              <a:cs typeface="Tahoma" panose="020B0604030504040204" pitchFamily="34" charset="0"/>
            </a:endParaRPr>
          </a:p>
        </p:txBody>
      </p:sp>
      <p:sp>
        <p:nvSpPr>
          <p:cNvPr id="14" name="Rectangle 28"/>
          <p:cNvSpPr>
            <a:spLocks noChangeArrowheads="1"/>
          </p:cNvSpPr>
          <p:nvPr/>
        </p:nvSpPr>
        <p:spPr bwMode="auto">
          <a:xfrm>
            <a:off x="0" y="274915"/>
            <a:ext cx="13234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675279" y="1359222"/>
            <a:ext cx="8946473" cy="2779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Wingdings" panose="05000000000000000000" pitchFamily="2" charset="2"/>
              <a:buChar char="Ø"/>
            </a:pPr>
            <a:endParaRPr lang="en-US" sz="194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US" sz="1940">
                <a:latin typeface="+mj-lt"/>
                <a:ea typeface="Tahoma" panose="020B0604030504040204" pitchFamily="34" charset="0"/>
                <a:cs typeface="Tahoma" panose="020B0604030504040204" pitchFamily="34" charset="0"/>
              </a:rPr>
              <a:t>To prevent the validator from displaying errors before the user has a chance to edit the form, you should check for either the dirty or touched states in a control.</a:t>
            </a:r>
          </a:p>
          <a:p>
            <a:pPr marL="342900" indent="-342900">
              <a:buFont typeface="Wingdings" panose="05000000000000000000" pitchFamily="2" charset="2"/>
              <a:buChar char="Ø"/>
            </a:pPr>
            <a:r>
              <a:rPr lang="en-US" sz="1940">
                <a:latin typeface="+mj-lt"/>
                <a:ea typeface="Tahoma" panose="020B0604030504040204" pitchFamily="34" charset="0"/>
                <a:cs typeface="Tahoma" panose="020B0604030504040204" pitchFamily="34" charset="0"/>
              </a:rPr>
              <a:t> </a:t>
            </a:r>
          </a:p>
          <a:p>
            <a:pPr marL="342900" indent="-342900">
              <a:buFont typeface="Wingdings" panose="05000000000000000000" pitchFamily="2" charset="2"/>
              <a:buChar char="Ø"/>
            </a:pPr>
            <a:r>
              <a:rPr lang="en-US" sz="1940">
                <a:latin typeface="+mj-lt"/>
                <a:ea typeface="Tahoma" panose="020B0604030504040204" pitchFamily="34" charset="0"/>
                <a:cs typeface="Tahoma" panose="020B0604030504040204" pitchFamily="34" charset="0"/>
              </a:rPr>
              <a:t>When the user changes the value in the watched field, the control is marked as "dirty“</a:t>
            </a:r>
          </a:p>
          <a:p>
            <a:pPr marL="342900" indent="-342900">
              <a:buFont typeface="Wingdings" panose="05000000000000000000" pitchFamily="2" charset="2"/>
              <a:buChar char="Ø"/>
            </a:pPr>
            <a:endParaRPr lang="en-US" sz="1940">
              <a:latin typeface="+mj-lt"/>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US" sz="1940">
                <a:latin typeface="+mj-lt"/>
                <a:ea typeface="Tahoma" panose="020B0604030504040204" pitchFamily="34" charset="0"/>
                <a:cs typeface="Tahoma" panose="020B0604030504040204" pitchFamily="34" charset="0"/>
              </a:rPr>
              <a:t>When the user blurs the form control element, the control is marked as "touched"</a:t>
            </a:r>
          </a:p>
          <a:p>
            <a:endParaRPr lang="en-US" sz="1940">
              <a:latin typeface="+mj-lt"/>
              <a:ea typeface="Tahoma" panose="020B0604030504040204" pitchFamily="34" charset="0"/>
              <a:cs typeface="Tahoma" panose="020B0604030504040204" pitchFamily="34" charset="0"/>
            </a:endParaRPr>
          </a:p>
        </p:txBody>
      </p:sp>
      <p:sp>
        <p:nvSpPr>
          <p:cNvPr id="8" name="Rectangle 6"/>
          <p:cNvSpPr>
            <a:spLocks noChangeArrowheads="1"/>
          </p:cNvSpPr>
          <p:nvPr/>
        </p:nvSpPr>
        <p:spPr bwMode="auto">
          <a:xfrm>
            <a:off x="1" y="-308117"/>
            <a:ext cx="184731" cy="62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631"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Tree>
    <p:extLst>
      <p:ext uri="{BB962C8B-B14F-4D97-AF65-F5344CB8AC3E}">
        <p14:creationId xmlns:p14="http://schemas.microsoft.com/office/powerpoint/2010/main" val="2755843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0058400" cy="484505"/>
            <a:chOff x="0" y="0"/>
            <a:chExt cx="10058400" cy="484505"/>
          </a:xfrm>
        </p:grpSpPr>
        <p:sp>
          <p:nvSpPr>
            <p:cNvPr id="3" name="object 3"/>
            <p:cNvSpPr/>
            <p:nvPr/>
          </p:nvSpPr>
          <p:spPr>
            <a:xfrm>
              <a:off x="0" y="0"/>
              <a:ext cx="10058400" cy="484505"/>
            </a:xfrm>
            <a:custGeom>
              <a:avLst/>
              <a:gdLst/>
              <a:ahLst/>
              <a:cxnLst/>
              <a:rect l="l" t="t" r="r" b="b"/>
              <a:pathLst>
                <a:path w="10058400" h="484505">
                  <a:moveTo>
                    <a:pt x="10058400" y="0"/>
                  </a:moveTo>
                  <a:lnTo>
                    <a:pt x="0" y="0"/>
                  </a:lnTo>
                  <a:lnTo>
                    <a:pt x="0" y="484276"/>
                  </a:lnTo>
                  <a:lnTo>
                    <a:pt x="10058400" y="484276"/>
                  </a:lnTo>
                  <a:lnTo>
                    <a:pt x="10058400" y="0"/>
                  </a:lnTo>
                  <a:close/>
                </a:path>
              </a:pathLst>
            </a:custGeom>
            <a:solidFill>
              <a:srgbClr val="F1F1F1"/>
            </a:solidFill>
          </p:spPr>
          <p:txBody>
            <a:bodyPr wrap="square" lIns="0" tIns="0" rIns="0" bIns="0" rtlCol="0"/>
            <a:lstStyle/>
            <a:p>
              <a:endParaRPr/>
            </a:p>
          </p:txBody>
        </p:sp>
        <p:sp>
          <p:nvSpPr>
            <p:cNvPr id="4" name="object 4"/>
            <p:cNvSpPr/>
            <p:nvPr/>
          </p:nvSpPr>
          <p:spPr>
            <a:xfrm>
              <a:off x="8384146" y="155892"/>
              <a:ext cx="1158875" cy="161925"/>
            </a:xfrm>
            <a:custGeom>
              <a:avLst/>
              <a:gdLst/>
              <a:ahLst/>
              <a:cxnLst/>
              <a:rect l="l" t="t" r="r" b="b"/>
              <a:pathLst>
                <a:path w="1158875" h="161925">
                  <a:moveTo>
                    <a:pt x="171361" y="0"/>
                  </a:moveTo>
                  <a:lnTo>
                    <a:pt x="101993" y="0"/>
                  </a:lnTo>
                  <a:lnTo>
                    <a:pt x="90462" y="660"/>
                  </a:lnTo>
                  <a:lnTo>
                    <a:pt x="52654" y="10604"/>
                  </a:lnTo>
                  <a:lnTo>
                    <a:pt x="18351" y="34975"/>
                  </a:lnTo>
                  <a:lnTo>
                    <a:pt x="698" y="71932"/>
                  </a:lnTo>
                  <a:lnTo>
                    <a:pt x="0" y="80492"/>
                  </a:lnTo>
                  <a:lnTo>
                    <a:pt x="698" y="89065"/>
                  </a:lnTo>
                  <a:lnTo>
                    <a:pt x="20396" y="126022"/>
                  </a:lnTo>
                  <a:lnTo>
                    <a:pt x="56159" y="150393"/>
                  </a:lnTo>
                  <a:lnTo>
                    <a:pt x="94538" y="160337"/>
                  </a:lnTo>
                  <a:lnTo>
                    <a:pt x="106083" y="160997"/>
                  </a:lnTo>
                  <a:lnTo>
                    <a:pt x="171361" y="160997"/>
                  </a:lnTo>
                  <a:lnTo>
                    <a:pt x="171361" y="126504"/>
                  </a:lnTo>
                  <a:lnTo>
                    <a:pt x="106083" y="126504"/>
                  </a:lnTo>
                  <a:lnTo>
                    <a:pt x="71221" y="116535"/>
                  </a:lnTo>
                  <a:lnTo>
                    <a:pt x="51435" y="92760"/>
                  </a:lnTo>
                  <a:lnTo>
                    <a:pt x="49085" y="64389"/>
                  </a:lnTo>
                  <a:lnTo>
                    <a:pt x="66522" y="40627"/>
                  </a:lnTo>
                  <a:lnTo>
                    <a:pt x="106083" y="30657"/>
                  </a:lnTo>
                  <a:lnTo>
                    <a:pt x="124320" y="31254"/>
                  </a:lnTo>
                  <a:lnTo>
                    <a:pt x="153123" y="33896"/>
                  </a:lnTo>
                  <a:lnTo>
                    <a:pt x="171361" y="34505"/>
                  </a:lnTo>
                  <a:lnTo>
                    <a:pt x="171361" y="0"/>
                  </a:lnTo>
                  <a:close/>
                </a:path>
                <a:path w="1158875" h="161925">
                  <a:moveTo>
                    <a:pt x="563562" y="124587"/>
                  </a:moveTo>
                  <a:lnTo>
                    <a:pt x="562102" y="96316"/>
                  </a:lnTo>
                  <a:lnTo>
                    <a:pt x="561632" y="95834"/>
                  </a:lnTo>
                  <a:lnTo>
                    <a:pt x="542671" y="76669"/>
                  </a:lnTo>
                  <a:lnTo>
                    <a:pt x="546735" y="72834"/>
                  </a:lnTo>
                  <a:lnTo>
                    <a:pt x="554520" y="61328"/>
                  </a:lnTo>
                  <a:lnTo>
                    <a:pt x="563194" y="48514"/>
                  </a:lnTo>
                  <a:lnTo>
                    <a:pt x="560692" y="34505"/>
                  </a:lnTo>
                  <a:lnTo>
                    <a:pt x="558977" y="24917"/>
                  </a:lnTo>
                  <a:lnTo>
                    <a:pt x="536409" y="7061"/>
                  </a:lnTo>
                  <a:lnTo>
                    <a:pt x="522262" y="4483"/>
                  </a:lnTo>
                  <a:lnTo>
                    <a:pt x="522262" y="47917"/>
                  </a:lnTo>
                  <a:lnTo>
                    <a:pt x="521246" y="49453"/>
                  </a:lnTo>
                  <a:lnTo>
                    <a:pt x="521246" y="111163"/>
                  </a:lnTo>
                  <a:lnTo>
                    <a:pt x="514350" y="121704"/>
                  </a:lnTo>
                  <a:lnTo>
                    <a:pt x="493699" y="126504"/>
                  </a:lnTo>
                  <a:lnTo>
                    <a:pt x="432498" y="126504"/>
                  </a:lnTo>
                  <a:lnTo>
                    <a:pt x="432498" y="95834"/>
                  </a:lnTo>
                  <a:lnTo>
                    <a:pt x="493699" y="95834"/>
                  </a:lnTo>
                  <a:lnTo>
                    <a:pt x="514350" y="100622"/>
                  </a:lnTo>
                  <a:lnTo>
                    <a:pt x="521246" y="111163"/>
                  </a:lnTo>
                  <a:lnTo>
                    <a:pt x="521246" y="49453"/>
                  </a:lnTo>
                  <a:lnTo>
                    <a:pt x="516140" y="57137"/>
                  </a:lnTo>
                  <a:lnTo>
                    <a:pt x="497776" y="61328"/>
                  </a:lnTo>
                  <a:lnTo>
                    <a:pt x="432498" y="61328"/>
                  </a:lnTo>
                  <a:lnTo>
                    <a:pt x="432498" y="34505"/>
                  </a:lnTo>
                  <a:lnTo>
                    <a:pt x="497776" y="34505"/>
                  </a:lnTo>
                  <a:lnTo>
                    <a:pt x="516140" y="38696"/>
                  </a:lnTo>
                  <a:lnTo>
                    <a:pt x="522262" y="47917"/>
                  </a:lnTo>
                  <a:lnTo>
                    <a:pt x="522262" y="4483"/>
                  </a:lnTo>
                  <a:lnTo>
                    <a:pt x="497776" y="0"/>
                  </a:lnTo>
                  <a:lnTo>
                    <a:pt x="383527" y="0"/>
                  </a:lnTo>
                  <a:lnTo>
                    <a:pt x="383527" y="160997"/>
                  </a:lnTo>
                  <a:lnTo>
                    <a:pt x="501853" y="160997"/>
                  </a:lnTo>
                  <a:lnTo>
                    <a:pt x="544372" y="149974"/>
                  </a:lnTo>
                  <a:lnTo>
                    <a:pt x="562114" y="126504"/>
                  </a:lnTo>
                  <a:lnTo>
                    <a:pt x="563562" y="124587"/>
                  </a:lnTo>
                  <a:close/>
                </a:path>
                <a:path w="1158875" h="161925">
                  <a:moveTo>
                    <a:pt x="648741" y="99669"/>
                  </a:moveTo>
                  <a:lnTo>
                    <a:pt x="599782" y="99669"/>
                  </a:lnTo>
                  <a:lnTo>
                    <a:pt x="571220" y="160997"/>
                  </a:lnTo>
                  <a:lnTo>
                    <a:pt x="624268" y="160997"/>
                  </a:lnTo>
                  <a:lnTo>
                    <a:pt x="648741" y="99669"/>
                  </a:lnTo>
                  <a:close/>
                </a:path>
                <a:path w="1158875" h="161925">
                  <a:moveTo>
                    <a:pt x="783386" y="160997"/>
                  </a:moveTo>
                  <a:lnTo>
                    <a:pt x="705878" y="0"/>
                  </a:lnTo>
                  <a:lnTo>
                    <a:pt x="648741" y="0"/>
                  </a:lnTo>
                  <a:lnTo>
                    <a:pt x="620179" y="61328"/>
                  </a:lnTo>
                  <a:lnTo>
                    <a:pt x="677303" y="61328"/>
                  </a:lnTo>
                  <a:lnTo>
                    <a:pt x="677303" y="99669"/>
                  </a:lnTo>
                  <a:lnTo>
                    <a:pt x="705878" y="99669"/>
                  </a:lnTo>
                  <a:lnTo>
                    <a:pt x="730338" y="160997"/>
                  </a:lnTo>
                  <a:lnTo>
                    <a:pt x="783386" y="160997"/>
                  </a:lnTo>
                  <a:close/>
                </a:path>
                <a:path w="1158875" h="161925">
                  <a:moveTo>
                    <a:pt x="962914" y="0"/>
                  </a:moveTo>
                  <a:lnTo>
                    <a:pt x="877239" y="0"/>
                  </a:lnTo>
                  <a:lnTo>
                    <a:pt x="865695" y="660"/>
                  </a:lnTo>
                  <a:lnTo>
                    <a:pt x="827951" y="10604"/>
                  </a:lnTo>
                  <a:lnTo>
                    <a:pt x="807872" y="22999"/>
                  </a:lnTo>
                  <a:lnTo>
                    <a:pt x="800036" y="28803"/>
                  </a:lnTo>
                  <a:lnTo>
                    <a:pt x="779818" y="65163"/>
                  </a:lnTo>
                  <a:lnTo>
                    <a:pt x="779373" y="72466"/>
                  </a:lnTo>
                  <a:lnTo>
                    <a:pt x="779437" y="89065"/>
                  </a:lnTo>
                  <a:lnTo>
                    <a:pt x="780326" y="97269"/>
                  </a:lnTo>
                  <a:lnTo>
                    <a:pt x="782751" y="104762"/>
                  </a:lnTo>
                  <a:lnTo>
                    <a:pt x="787463" y="111163"/>
                  </a:lnTo>
                  <a:lnTo>
                    <a:pt x="791235" y="119126"/>
                  </a:lnTo>
                  <a:lnTo>
                    <a:pt x="822655" y="147104"/>
                  </a:lnTo>
                  <a:lnTo>
                    <a:pt x="859383" y="158597"/>
                  </a:lnTo>
                  <a:lnTo>
                    <a:pt x="881316" y="160997"/>
                  </a:lnTo>
                  <a:lnTo>
                    <a:pt x="962914" y="160997"/>
                  </a:lnTo>
                  <a:lnTo>
                    <a:pt x="962914" y="61328"/>
                  </a:lnTo>
                  <a:lnTo>
                    <a:pt x="885393" y="61328"/>
                  </a:lnTo>
                  <a:lnTo>
                    <a:pt x="885393" y="95834"/>
                  </a:lnTo>
                  <a:lnTo>
                    <a:pt x="913955" y="95834"/>
                  </a:lnTo>
                  <a:lnTo>
                    <a:pt x="913955" y="126504"/>
                  </a:lnTo>
                  <a:lnTo>
                    <a:pt x="881316" y="126504"/>
                  </a:lnTo>
                  <a:lnTo>
                    <a:pt x="843318" y="116928"/>
                  </a:lnTo>
                  <a:lnTo>
                    <a:pt x="826084" y="94119"/>
                  </a:lnTo>
                  <a:lnTo>
                    <a:pt x="827849" y="66890"/>
                  </a:lnTo>
                  <a:lnTo>
                    <a:pt x="846836" y="44069"/>
                  </a:lnTo>
                  <a:lnTo>
                    <a:pt x="881316" y="34505"/>
                  </a:lnTo>
                  <a:lnTo>
                    <a:pt x="962914" y="34505"/>
                  </a:lnTo>
                  <a:lnTo>
                    <a:pt x="962914" y="0"/>
                  </a:lnTo>
                  <a:close/>
                </a:path>
                <a:path w="1158875" h="161925">
                  <a:moveTo>
                    <a:pt x="1158760" y="406"/>
                  </a:moveTo>
                  <a:lnTo>
                    <a:pt x="987399" y="406"/>
                  </a:lnTo>
                  <a:lnTo>
                    <a:pt x="987399" y="34861"/>
                  </a:lnTo>
                  <a:lnTo>
                    <a:pt x="987399" y="61925"/>
                  </a:lnTo>
                  <a:lnTo>
                    <a:pt x="987399" y="96380"/>
                  </a:lnTo>
                  <a:lnTo>
                    <a:pt x="987399" y="130835"/>
                  </a:lnTo>
                  <a:lnTo>
                    <a:pt x="987399" y="161594"/>
                  </a:lnTo>
                  <a:lnTo>
                    <a:pt x="1158760" y="161594"/>
                  </a:lnTo>
                  <a:lnTo>
                    <a:pt x="1158760" y="130835"/>
                  </a:lnTo>
                  <a:lnTo>
                    <a:pt x="1036358" y="130835"/>
                  </a:lnTo>
                  <a:lnTo>
                    <a:pt x="1036358" y="96380"/>
                  </a:lnTo>
                  <a:lnTo>
                    <a:pt x="1138364" y="96380"/>
                  </a:lnTo>
                  <a:lnTo>
                    <a:pt x="1138364" y="61925"/>
                  </a:lnTo>
                  <a:lnTo>
                    <a:pt x="1036358" y="61925"/>
                  </a:lnTo>
                  <a:lnTo>
                    <a:pt x="1036358" y="34861"/>
                  </a:lnTo>
                  <a:lnTo>
                    <a:pt x="1158760" y="34861"/>
                  </a:lnTo>
                  <a:lnTo>
                    <a:pt x="1158760" y="406"/>
                  </a:lnTo>
                  <a:close/>
                </a:path>
              </a:pathLst>
            </a:custGeom>
            <a:solidFill>
              <a:srgbClr val="2B3A4B"/>
            </a:solidFill>
          </p:spPr>
          <p:txBody>
            <a:bodyPr wrap="square" lIns="0" tIns="0" rIns="0" bIns="0" rtlCol="0"/>
            <a:lstStyle/>
            <a:p>
              <a:endParaRPr/>
            </a:p>
          </p:txBody>
        </p:sp>
        <p:sp>
          <p:nvSpPr>
            <p:cNvPr id="5" name="object 5"/>
            <p:cNvSpPr/>
            <p:nvPr/>
          </p:nvSpPr>
          <p:spPr>
            <a:xfrm>
              <a:off x="9061452" y="182716"/>
              <a:ext cx="93980" cy="34925"/>
            </a:xfrm>
            <a:custGeom>
              <a:avLst/>
              <a:gdLst/>
              <a:ahLst/>
              <a:cxnLst/>
              <a:rect l="l" t="t" r="r" b="b"/>
              <a:pathLst>
                <a:path w="93979" h="34925">
                  <a:moveTo>
                    <a:pt x="93843" y="0"/>
                  </a:moveTo>
                  <a:lnTo>
                    <a:pt x="0" y="0"/>
                  </a:lnTo>
                  <a:lnTo>
                    <a:pt x="0" y="34500"/>
                  </a:lnTo>
                  <a:lnTo>
                    <a:pt x="93843" y="34500"/>
                  </a:lnTo>
                  <a:lnTo>
                    <a:pt x="93843" y="0"/>
                  </a:lnTo>
                  <a:close/>
                </a:path>
              </a:pathLst>
            </a:custGeom>
            <a:solidFill>
              <a:srgbClr val="00B8F1"/>
            </a:solidFill>
          </p:spPr>
          <p:txBody>
            <a:bodyPr wrap="square" lIns="0" tIns="0" rIns="0" bIns="0" rtlCol="0"/>
            <a:lstStyle/>
            <a:p>
              <a:endParaRPr/>
            </a:p>
          </p:txBody>
        </p:sp>
        <p:sp>
          <p:nvSpPr>
            <p:cNvPr id="6" name="object 6"/>
            <p:cNvSpPr/>
            <p:nvPr/>
          </p:nvSpPr>
          <p:spPr>
            <a:xfrm>
              <a:off x="8563673" y="155883"/>
              <a:ext cx="196215" cy="161290"/>
            </a:xfrm>
            <a:custGeom>
              <a:avLst/>
              <a:gdLst/>
              <a:ahLst/>
              <a:cxnLst/>
              <a:rect l="l" t="t" r="r" b="b"/>
              <a:pathLst>
                <a:path w="196215" h="161290">
                  <a:moveTo>
                    <a:pt x="195858" y="0"/>
                  </a:moveTo>
                  <a:lnTo>
                    <a:pt x="146890" y="0"/>
                  </a:lnTo>
                  <a:lnTo>
                    <a:pt x="97922" y="65166"/>
                  </a:lnTo>
                  <a:lnTo>
                    <a:pt x="53044" y="0"/>
                  </a:lnTo>
                  <a:lnTo>
                    <a:pt x="0" y="0"/>
                  </a:lnTo>
                  <a:lnTo>
                    <a:pt x="73452" y="95833"/>
                  </a:lnTo>
                  <a:lnTo>
                    <a:pt x="73452" y="161000"/>
                  </a:lnTo>
                  <a:lnTo>
                    <a:pt x="122406" y="161000"/>
                  </a:lnTo>
                  <a:lnTo>
                    <a:pt x="122406" y="95833"/>
                  </a:lnTo>
                  <a:lnTo>
                    <a:pt x="195858" y="0"/>
                  </a:lnTo>
                  <a:close/>
                </a:path>
              </a:pathLst>
            </a:custGeom>
            <a:solidFill>
              <a:srgbClr val="2B3A4B"/>
            </a:solidFill>
          </p:spPr>
          <p:txBody>
            <a:bodyPr wrap="square" lIns="0" tIns="0" rIns="0" bIns="0" rtlCol="0"/>
            <a:lstStyle/>
            <a:p>
              <a:endParaRPr/>
            </a:p>
          </p:txBody>
        </p:sp>
      </p:grpSp>
      <p:grpSp>
        <p:nvGrpSpPr>
          <p:cNvPr id="7" name="object 7"/>
          <p:cNvGrpSpPr/>
          <p:nvPr/>
        </p:nvGrpSpPr>
        <p:grpSpPr>
          <a:xfrm>
            <a:off x="0" y="467549"/>
            <a:ext cx="10058400" cy="5192395"/>
            <a:chOff x="0" y="467549"/>
            <a:chExt cx="10058400" cy="5192395"/>
          </a:xfrm>
        </p:grpSpPr>
        <p:sp>
          <p:nvSpPr>
            <p:cNvPr id="8" name="object 8"/>
            <p:cNvSpPr/>
            <p:nvPr/>
          </p:nvSpPr>
          <p:spPr>
            <a:xfrm>
              <a:off x="0" y="734986"/>
              <a:ext cx="675640" cy="266065"/>
            </a:xfrm>
            <a:custGeom>
              <a:avLst/>
              <a:gdLst/>
              <a:ahLst/>
              <a:cxnLst/>
              <a:rect l="l" t="t" r="r" b="b"/>
              <a:pathLst>
                <a:path w="675640" h="266065">
                  <a:moveTo>
                    <a:pt x="675271" y="0"/>
                  </a:moveTo>
                  <a:lnTo>
                    <a:pt x="0" y="0"/>
                  </a:lnTo>
                  <a:lnTo>
                    <a:pt x="0" y="265899"/>
                  </a:lnTo>
                  <a:lnTo>
                    <a:pt x="675271" y="265899"/>
                  </a:lnTo>
                  <a:lnTo>
                    <a:pt x="675271" y="0"/>
                  </a:lnTo>
                  <a:close/>
                </a:path>
              </a:pathLst>
            </a:custGeom>
            <a:solidFill>
              <a:srgbClr val="00B8F0"/>
            </a:solidFill>
          </p:spPr>
          <p:txBody>
            <a:bodyPr wrap="square" lIns="0" tIns="0" rIns="0" bIns="0" rtlCol="0"/>
            <a:lstStyle/>
            <a:p>
              <a:endParaRPr/>
            </a:p>
          </p:txBody>
        </p:sp>
        <p:pic>
          <p:nvPicPr>
            <p:cNvPr id="9" name="object 9"/>
            <p:cNvPicPr/>
            <p:nvPr/>
          </p:nvPicPr>
          <p:blipFill>
            <a:blip r:embed="rId2" cstate="print"/>
            <a:stretch>
              <a:fillRect/>
            </a:stretch>
          </p:blipFill>
          <p:spPr>
            <a:xfrm>
              <a:off x="0" y="467549"/>
              <a:ext cx="10058400" cy="5191887"/>
            </a:xfrm>
            <a:prstGeom prst="rect">
              <a:avLst/>
            </a:prstGeom>
          </p:spPr>
        </p:pic>
      </p:grpSp>
      <p:sp>
        <p:nvSpPr>
          <p:cNvPr id="10" name="object 10"/>
          <p:cNvSpPr txBox="1"/>
          <p:nvPr/>
        </p:nvSpPr>
        <p:spPr>
          <a:xfrm>
            <a:off x="9648190" y="5339486"/>
            <a:ext cx="129539" cy="255270"/>
          </a:xfrm>
          <a:prstGeom prst="rect">
            <a:avLst/>
          </a:prstGeom>
        </p:spPr>
        <p:txBody>
          <a:bodyPr vert="horz" wrap="square" lIns="0" tIns="0" rIns="0" bIns="0" rtlCol="0">
            <a:spAutoFit/>
          </a:bodyPr>
          <a:lstStyle/>
          <a:p>
            <a:pPr>
              <a:lnSpc>
                <a:spcPts val="1905"/>
              </a:lnSpc>
            </a:pPr>
            <a:r>
              <a:rPr sz="2000">
                <a:latin typeface="Calibri"/>
                <a:cs typeface="Calibri"/>
              </a:rPr>
              <a:t>1</a:t>
            </a:r>
          </a:p>
        </p:txBody>
      </p:sp>
      <p:grpSp>
        <p:nvGrpSpPr>
          <p:cNvPr id="11" name="object 11"/>
          <p:cNvGrpSpPr/>
          <p:nvPr/>
        </p:nvGrpSpPr>
        <p:grpSpPr>
          <a:xfrm>
            <a:off x="0" y="467550"/>
            <a:ext cx="10058400" cy="5192395"/>
            <a:chOff x="0" y="467550"/>
            <a:chExt cx="10058400" cy="5192395"/>
          </a:xfrm>
        </p:grpSpPr>
        <p:sp>
          <p:nvSpPr>
            <p:cNvPr id="12" name="object 12"/>
            <p:cNvSpPr/>
            <p:nvPr/>
          </p:nvSpPr>
          <p:spPr>
            <a:xfrm>
              <a:off x="0" y="467550"/>
              <a:ext cx="10058400" cy="5192395"/>
            </a:xfrm>
            <a:custGeom>
              <a:avLst/>
              <a:gdLst/>
              <a:ahLst/>
              <a:cxnLst/>
              <a:rect l="l" t="t" r="r" b="b"/>
              <a:pathLst>
                <a:path w="10058400" h="5192395">
                  <a:moveTo>
                    <a:pt x="10058400" y="0"/>
                  </a:moveTo>
                  <a:lnTo>
                    <a:pt x="0" y="0"/>
                  </a:lnTo>
                  <a:lnTo>
                    <a:pt x="0" y="5191887"/>
                  </a:lnTo>
                  <a:lnTo>
                    <a:pt x="10058400" y="5191887"/>
                  </a:lnTo>
                  <a:lnTo>
                    <a:pt x="10058400" y="0"/>
                  </a:lnTo>
                  <a:close/>
                </a:path>
              </a:pathLst>
            </a:custGeom>
            <a:solidFill>
              <a:srgbClr val="3788B5">
                <a:alpha val="67057"/>
              </a:srgbClr>
            </a:solidFill>
          </p:spPr>
          <p:txBody>
            <a:bodyPr wrap="square" lIns="0" tIns="0" rIns="0" bIns="0" rtlCol="0"/>
            <a:lstStyle/>
            <a:p>
              <a:endParaRPr/>
            </a:p>
          </p:txBody>
        </p:sp>
        <p:sp>
          <p:nvSpPr>
            <p:cNvPr id="13" name="object 13"/>
            <p:cNvSpPr/>
            <p:nvPr/>
          </p:nvSpPr>
          <p:spPr>
            <a:xfrm>
              <a:off x="0" y="3077387"/>
              <a:ext cx="5532120" cy="1256665"/>
            </a:xfrm>
            <a:custGeom>
              <a:avLst/>
              <a:gdLst/>
              <a:ahLst/>
              <a:cxnLst/>
              <a:rect l="l" t="t" r="r" b="b"/>
              <a:pathLst>
                <a:path w="5532120" h="1256664">
                  <a:moveTo>
                    <a:pt x="5532120" y="0"/>
                  </a:moveTo>
                  <a:lnTo>
                    <a:pt x="0" y="0"/>
                  </a:lnTo>
                  <a:lnTo>
                    <a:pt x="0" y="1256487"/>
                  </a:lnTo>
                  <a:lnTo>
                    <a:pt x="5532120" y="1256487"/>
                  </a:lnTo>
                  <a:lnTo>
                    <a:pt x="5532120" y="0"/>
                  </a:lnTo>
                  <a:close/>
                </a:path>
              </a:pathLst>
            </a:custGeom>
            <a:solidFill>
              <a:srgbClr val="FFFFFF">
                <a:alpha val="74900"/>
              </a:srgbClr>
            </a:solidFill>
          </p:spPr>
          <p:txBody>
            <a:bodyPr wrap="square" lIns="0" tIns="0" rIns="0" bIns="0" rtlCol="0"/>
            <a:lstStyle/>
            <a:p>
              <a:endParaRPr/>
            </a:p>
          </p:txBody>
        </p:sp>
        <p:sp>
          <p:nvSpPr>
            <p:cNvPr id="14" name="object 14"/>
            <p:cNvSpPr/>
            <p:nvPr/>
          </p:nvSpPr>
          <p:spPr>
            <a:xfrm>
              <a:off x="8724392" y="5113261"/>
              <a:ext cx="684530" cy="201930"/>
            </a:xfrm>
            <a:custGeom>
              <a:avLst/>
              <a:gdLst/>
              <a:ahLst/>
              <a:cxnLst/>
              <a:rect l="l" t="t" r="r" b="b"/>
              <a:pathLst>
                <a:path w="684529" h="201929">
                  <a:moveTo>
                    <a:pt x="190969" y="0"/>
                  </a:moveTo>
                  <a:lnTo>
                    <a:pt x="0" y="0"/>
                  </a:lnTo>
                  <a:lnTo>
                    <a:pt x="0" y="176720"/>
                  </a:lnTo>
                  <a:lnTo>
                    <a:pt x="190969" y="176720"/>
                  </a:lnTo>
                  <a:lnTo>
                    <a:pt x="190969" y="0"/>
                  </a:lnTo>
                  <a:close/>
                </a:path>
                <a:path w="684529" h="201929">
                  <a:moveTo>
                    <a:pt x="683983" y="0"/>
                  </a:moveTo>
                  <a:lnTo>
                    <a:pt x="493014" y="0"/>
                  </a:lnTo>
                  <a:lnTo>
                    <a:pt x="493014" y="201510"/>
                  </a:lnTo>
                  <a:lnTo>
                    <a:pt x="683983" y="201510"/>
                  </a:lnTo>
                  <a:lnTo>
                    <a:pt x="683983" y="0"/>
                  </a:lnTo>
                  <a:close/>
                </a:path>
              </a:pathLst>
            </a:custGeom>
            <a:solidFill>
              <a:srgbClr val="FFFFFF"/>
            </a:solidFill>
          </p:spPr>
          <p:txBody>
            <a:bodyPr wrap="square" lIns="0" tIns="0" rIns="0" bIns="0" rtlCol="0"/>
            <a:lstStyle/>
            <a:p>
              <a:endParaRPr/>
            </a:p>
          </p:txBody>
        </p:sp>
        <p:sp>
          <p:nvSpPr>
            <p:cNvPr id="15" name="object 15"/>
            <p:cNvSpPr/>
            <p:nvPr/>
          </p:nvSpPr>
          <p:spPr>
            <a:xfrm>
              <a:off x="8717279" y="5091386"/>
              <a:ext cx="219075" cy="203835"/>
            </a:xfrm>
            <a:custGeom>
              <a:avLst/>
              <a:gdLst/>
              <a:ahLst/>
              <a:cxnLst/>
              <a:rect l="l" t="t" r="r" b="b"/>
              <a:pathLst>
                <a:path w="219075" h="203835">
                  <a:moveTo>
                    <a:pt x="211182" y="0"/>
                  </a:moveTo>
                  <a:lnTo>
                    <a:pt x="9398" y="0"/>
                  </a:lnTo>
                  <a:lnTo>
                    <a:pt x="7094" y="1390"/>
                  </a:lnTo>
                  <a:lnTo>
                    <a:pt x="2025" y="7570"/>
                  </a:lnTo>
                  <a:lnTo>
                    <a:pt x="0" y="15578"/>
                  </a:lnTo>
                  <a:lnTo>
                    <a:pt x="0" y="184071"/>
                  </a:lnTo>
                  <a:lnTo>
                    <a:pt x="2025" y="192080"/>
                  </a:lnTo>
                  <a:lnTo>
                    <a:pt x="7094" y="198263"/>
                  </a:lnTo>
                  <a:lnTo>
                    <a:pt x="13685" y="202242"/>
                  </a:lnTo>
                  <a:lnTo>
                    <a:pt x="20275" y="203650"/>
                  </a:lnTo>
                  <a:lnTo>
                    <a:pt x="198714" y="203650"/>
                  </a:lnTo>
                  <a:lnTo>
                    <a:pt x="218999" y="180143"/>
                  </a:lnTo>
                  <a:lnTo>
                    <a:pt x="32442" y="180143"/>
                  </a:lnTo>
                  <a:lnTo>
                    <a:pt x="32442" y="74364"/>
                  </a:lnTo>
                  <a:lnTo>
                    <a:pt x="134336" y="74364"/>
                  </a:lnTo>
                  <a:lnTo>
                    <a:pt x="141053" y="71785"/>
                  </a:lnTo>
                  <a:lnTo>
                    <a:pt x="154107" y="70437"/>
                  </a:lnTo>
                  <a:lnTo>
                    <a:pt x="218999" y="70437"/>
                  </a:lnTo>
                  <a:lnTo>
                    <a:pt x="218999" y="62609"/>
                  </a:lnTo>
                  <a:lnTo>
                    <a:pt x="52719" y="62609"/>
                  </a:lnTo>
                  <a:lnTo>
                    <a:pt x="42073" y="61201"/>
                  </a:lnTo>
                  <a:lnTo>
                    <a:pt x="34469" y="57219"/>
                  </a:lnTo>
                  <a:lnTo>
                    <a:pt x="29907" y="51034"/>
                  </a:lnTo>
                  <a:lnTo>
                    <a:pt x="28386" y="43013"/>
                  </a:lnTo>
                  <a:lnTo>
                    <a:pt x="29907" y="32731"/>
                  </a:lnTo>
                  <a:lnTo>
                    <a:pt x="34469" y="25389"/>
                  </a:lnTo>
                  <a:lnTo>
                    <a:pt x="42073" y="20984"/>
                  </a:lnTo>
                  <a:lnTo>
                    <a:pt x="52719" y="19516"/>
                  </a:lnTo>
                  <a:lnTo>
                    <a:pt x="218999" y="19516"/>
                  </a:lnTo>
                  <a:lnTo>
                    <a:pt x="218997" y="15578"/>
                  </a:lnTo>
                  <a:lnTo>
                    <a:pt x="217541" y="7570"/>
                  </a:lnTo>
                  <a:lnTo>
                    <a:pt x="213420" y="1390"/>
                  </a:lnTo>
                  <a:lnTo>
                    <a:pt x="211182" y="0"/>
                  </a:lnTo>
                  <a:close/>
                </a:path>
                <a:path w="219075" h="203835">
                  <a:moveTo>
                    <a:pt x="85163" y="74364"/>
                  </a:moveTo>
                  <a:lnTo>
                    <a:pt x="68941" y="74364"/>
                  </a:lnTo>
                  <a:lnTo>
                    <a:pt x="68941" y="180143"/>
                  </a:lnTo>
                  <a:lnTo>
                    <a:pt x="85163" y="180143"/>
                  </a:lnTo>
                  <a:lnTo>
                    <a:pt x="85163" y="74364"/>
                  </a:lnTo>
                  <a:close/>
                </a:path>
                <a:path w="219075" h="203835">
                  <a:moveTo>
                    <a:pt x="141939" y="101786"/>
                  </a:moveTo>
                  <a:lnTo>
                    <a:pt x="131927" y="104357"/>
                  </a:lnTo>
                  <a:lnTo>
                    <a:pt x="125718" y="110600"/>
                  </a:lnTo>
                  <a:lnTo>
                    <a:pt x="122549" y="118313"/>
                  </a:lnTo>
                  <a:lnTo>
                    <a:pt x="121662" y="125292"/>
                  </a:lnTo>
                  <a:lnTo>
                    <a:pt x="121662" y="180143"/>
                  </a:lnTo>
                  <a:lnTo>
                    <a:pt x="158158" y="180143"/>
                  </a:lnTo>
                  <a:lnTo>
                    <a:pt x="158158" y="129210"/>
                  </a:lnTo>
                  <a:lnTo>
                    <a:pt x="158477" y="123272"/>
                  </a:lnTo>
                  <a:lnTo>
                    <a:pt x="157655" y="114029"/>
                  </a:lnTo>
                  <a:lnTo>
                    <a:pt x="153031" y="105520"/>
                  </a:lnTo>
                  <a:lnTo>
                    <a:pt x="141939" y="101786"/>
                  </a:lnTo>
                  <a:close/>
                </a:path>
                <a:path w="219075" h="203835">
                  <a:moveTo>
                    <a:pt x="218999" y="70437"/>
                  </a:moveTo>
                  <a:lnTo>
                    <a:pt x="154107" y="70437"/>
                  </a:lnTo>
                  <a:lnTo>
                    <a:pt x="177553" y="76866"/>
                  </a:lnTo>
                  <a:lnTo>
                    <a:pt x="189593" y="92477"/>
                  </a:lnTo>
                  <a:lnTo>
                    <a:pt x="194029" y="111762"/>
                  </a:lnTo>
                  <a:lnTo>
                    <a:pt x="194663" y="129210"/>
                  </a:lnTo>
                  <a:lnTo>
                    <a:pt x="194663" y="180143"/>
                  </a:lnTo>
                  <a:lnTo>
                    <a:pt x="218999" y="180143"/>
                  </a:lnTo>
                  <a:lnTo>
                    <a:pt x="218999" y="70437"/>
                  </a:lnTo>
                  <a:close/>
                </a:path>
                <a:path w="219075" h="203835">
                  <a:moveTo>
                    <a:pt x="134336" y="74364"/>
                  </a:moveTo>
                  <a:lnTo>
                    <a:pt x="121662" y="74364"/>
                  </a:lnTo>
                  <a:lnTo>
                    <a:pt x="121662" y="86119"/>
                  </a:lnTo>
                  <a:lnTo>
                    <a:pt x="125591" y="80361"/>
                  </a:lnTo>
                  <a:lnTo>
                    <a:pt x="131801" y="75338"/>
                  </a:lnTo>
                  <a:lnTo>
                    <a:pt x="134336" y="74364"/>
                  </a:lnTo>
                  <a:close/>
                </a:path>
                <a:path w="219075" h="203835">
                  <a:moveTo>
                    <a:pt x="218999" y="19516"/>
                  </a:moveTo>
                  <a:lnTo>
                    <a:pt x="52719" y="19516"/>
                  </a:lnTo>
                  <a:lnTo>
                    <a:pt x="61020" y="20984"/>
                  </a:lnTo>
                  <a:lnTo>
                    <a:pt x="67420" y="25389"/>
                  </a:lnTo>
                  <a:lnTo>
                    <a:pt x="71539" y="32731"/>
                  </a:lnTo>
                  <a:lnTo>
                    <a:pt x="72997" y="43013"/>
                  </a:lnTo>
                  <a:lnTo>
                    <a:pt x="71539" y="51034"/>
                  </a:lnTo>
                  <a:lnTo>
                    <a:pt x="67420" y="57219"/>
                  </a:lnTo>
                  <a:lnTo>
                    <a:pt x="61020" y="61201"/>
                  </a:lnTo>
                  <a:lnTo>
                    <a:pt x="52719" y="62609"/>
                  </a:lnTo>
                  <a:lnTo>
                    <a:pt x="218999" y="62609"/>
                  </a:lnTo>
                  <a:lnTo>
                    <a:pt x="218999" y="19516"/>
                  </a:lnTo>
                  <a:close/>
                </a:path>
              </a:pathLst>
            </a:custGeom>
            <a:solidFill>
              <a:srgbClr val="0578B8"/>
            </a:solidFill>
          </p:spPr>
          <p:txBody>
            <a:bodyPr wrap="square" lIns="0" tIns="0" rIns="0" bIns="0" rtlCol="0"/>
            <a:lstStyle/>
            <a:p>
              <a:endParaRPr/>
            </a:p>
          </p:txBody>
        </p:sp>
        <p:sp>
          <p:nvSpPr>
            <p:cNvPr id="16" name="object 16"/>
            <p:cNvSpPr/>
            <p:nvPr/>
          </p:nvSpPr>
          <p:spPr>
            <a:xfrm>
              <a:off x="8952498" y="5091386"/>
              <a:ext cx="223520" cy="212090"/>
            </a:xfrm>
            <a:custGeom>
              <a:avLst/>
              <a:gdLst/>
              <a:ahLst/>
              <a:cxnLst/>
              <a:rect l="l" t="t" r="r" b="b"/>
              <a:pathLst>
                <a:path w="223520" h="212089">
                  <a:moveTo>
                    <a:pt x="0" y="211486"/>
                  </a:moveTo>
                  <a:lnTo>
                    <a:pt x="223050" y="211486"/>
                  </a:lnTo>
                  <a:lnTo>
                    <a:pt x="223050" y="0"/>
                  </a:lnTo>
                  <a:lnTo>
                    <a:pt x="0" y="0"/>
                  </a:lnTo>
                  <a:lnTo>
                    <a:pt x="0" y="211486"/>
                  </a:lnTo>
                  <a:close/>
                </a:path>
              </a:pathLst>
            </a:custGeom>
            <a:solidFill>
              <a:srgbClr val="5DA8DC"/>
            </a:solidFill>
          </p:spPr>
          <p:txBody>
            <a:bodyPr wrap="square" lIns="0" tIns="0" rIns="0" bIns="0" rtlCol="0"/>
            <a:lstStyle/>
            <a:p>
              <a:endParaRPr/>
            </a:p>
          </p:txBody>
        </p:sp>
        <p:sp>
          <p:nvSpPr>
            <p:cNvPr id="17" name="object 17"/>
            <p:cNvSpPr/>
            <p:nvPr/>
          </p:nvSpPr>
          <p:spPr>
            <a:xfrm>
              <a:off x="8980885" y="5134400"/>
              <a:ext cx="166370" cy="125730"/>
            </a:xfrm>
            <a:custGeom>
              <a:avLst/>
              <a:gdLst/>
              <a:ahLst/>
              <a:cxnLst/>
              <a:rect l="l" t="t" r="r" b="b"/>
              <a:pathLst>
                <a:path w="166370" h="125729">
                  <a:moveTo>
                    <a:pt x="20271" y="74442"/>
                  </a:moveTo>
                  <a:lnTo>
                    <a:pt x="21286" y="78115"/>
                  </a:lnTo>
                  <a:lnTo>
                    <a:pt x="25345" y="86196"/>
                  </a:lnTo>
                  <a:lnTo>
                    <a:pt x="33967" y="94277"/>
                  </a:lnTo>
                  <a:lnTo>
                    <a:pt x="48672" y="97950"/>
                  </a:lnTo>
                  <a:lnTo>
                    <a:pt x="45059" y="100950"/>
                  </a:lnTo>
                  <a:lnTo>
                    <a:pt x="34981" y="107255"/>
                  </a:lnTo>
                  <a:lnTo>
                    <a:pt x="19581" y="112826"/>
                  </a:lnTo>
                  <a:lnTo>
                    <a:pt x="0" y="113622"/>
                  </a:lnTo>
                  <a:lnTo>
                    <a:pt x="12228" y="118764"/>
                  </a:lnTo>
                  <a:lnTo>
                    <a:pt x="24837" y="122437"/>
                  </a:lnTo>
                  <a:lnTo>
                    <a:pt x="38209" y="124641"/>
                  </a:lnTo>
                  <a:lnTo>
                    <a:pt x="52723" y="125375"/>
                  </a:lnTo>
                  <a:lnTo>
                    <a:pt x="90174" y="118458"/>
                  </a:lnTo>
                  <a:lnTo>
                    <a:pt x="121161" y="99419"/>
                  </a:lnTo>
                  <a:lnTo>
                    <a:pt x="136704" y="78360"/>
                  </a:lnTo>
                  <a:lnTo>
                    <a:pt x="28387" y="78360"/>
                  </a:lnTo>
                  <a:lnTo>
                    <a:pt x="20271" y="74442"/>
                  </a:lnTo>
                  <a:close/>
                </a:path>
                <a:path w="166370" h="125729">
                  <a:moveTo>
                    <a:pt x="12168" y="3927"/>
                  </a:moveTo>
                  <a:lnTo>
                    <a:pt x="10077" y="7904"/>
                  </a:lnTo>
                  <a:lnTo>
                    <a:pt x="7606" y="18125"/>
                  </a:lnTo>
                  <a:lnTo>
                    <a:pt x="10458" y="32019"/>
                  </a:lnTo>
                  <a:lnTo>
                    <a:pt x="24336" y="47020"/>
                  </a:lnTo>
                  <a:lnTo>
                    <a:pt x="7944" y="47020"/>
                  </a:lnTo>
                  <a:lnTo>
                    <a:pt x="7925" y="47451"/>
                  </a:lnTo>
                  <a:lnTo>
                    <a:pt x="9632" y="57305"/>
                  </a:lnTo>
                  <a:lnTo>
                    <a:pt x="16662" y="67893"/>
                  </a:lnTo>
                  <a:lnTo>
                    <a:pt x="32439" y="74442"/>
                  </a:lnTo>
                  <a:lnTo>
                    <a:pt x="28387" y="78360"/>
                  </a:lnTo>
                  <a:lnTo>
                    <a:pt x="136704" y="78360"/>
                  </a:lnTo>
                  <a:lnTo>
                    <a:pt x="142261" y="70831"/>
                  </a:lnTo>
                  <a:lnTo>
                    <a:pt x="147479" y="47020"/>
                  </a:lnTo>
                  <a:lnTo>
                    <a:pt x="16219" y="47020"/>
                  </a:lnTo>
                  <a:lnTo>
                    <a:pt x="8116" y="43106"/>
                  </a:lnTo>
                  <a:lnTo>
                    <a:pt x="148337" y="43106"/>
                  </a:lnTo>
                  <a:lnTo>
                    <a:pt x="149197" y="39179"/>
                  </a:lnTo>
                  <a:lnTo>
                    <a:pt x="81111" y="39179"/>
                  </a:lnTo>
                  <a:lnTo>
                    <a:pt x="74331" y="38077"/>
                  </a:lnTo>
                  <a:lnTo>
                    <a:pt x="57285" y="33304"/>
                  </a:lnTo>
                  <a:lnTo>
                    <a:pt x="34916" y="22656"/>
                  </a:lnTo>
                  <a:lnTo>
                    <a:pt x="12168" y="3927"/>
                  </a:lnTo>
                  <a:close/>
                </a:path>
                <a:path w="166370" h="125729">
                  <a:moveTo>
                    <a:pt x="113550" y="0"/>
                  </a:moveTo>
                  <a:lnTo>
                    <a:pt x="101639" y="2142"/>
                  </a:lnTo>
                  <a:lnTo>
                    <a:pt x="91248" y="8327"/>
                  </a:lnTo>
                  <a:lnTo>
                    <a:pt x="83899" y="18187"/>
                  </a:lnTo>
                  <a:lnTo>
                    <a:pt x="81111" y="31351"/>
                  </a:lnTo>
                  <a:lnTo>
                    <a:pt x="81111" y="39179"/>
                  </a:lnTo>
                  <a:lnTo>
                    <a:pt x="149197" y="39179"/>
                  </a:lnTo>
                  <a:lnTo>
                    <a:pt x="150055" y="35265"/>
                  </a:lnTo>
                  <a:lnTo>
                    <a:pt x="150055" y="27424"/>
                  </a:lnTo>
                  <a:lnTo>
                    <a:pt x="162223" y="19596"/>
                  </a:lnTo>
                  <a:lnTo>
                    <a:pt x="146003" y="19596"/>
                  </a:lnTo>
                  <a:lnTo>
                    <a:pt x="148040" y="18125"/>
                  </a:lnTo>
                  <a:lnTo>
                    <a:pt x="152594" y="14206"/>
                  </a:lnTo>
                  <a:lnTo>
                    <a:pt x="157979" y="8021"/>
                  </a:lnTo>
                  <a:lnTo>
                    <a:pt x="158075" y="7841"/>
                  </a:lnTo>
                  <a:lnTo>
                    <a:pt x="137887" y="7841"/>
                  </a:lnTo>
                  <a:lnTo>
                    <a:pt x="134086" y="4964"/>
                  </a:lnTo>
                  <a:lnTo>
                    <a:pt x="128762" y="2452"/>
                  </a:lnTo>
                  <a:lnTo>
                    <a:pt x="121917" y="674"/>
                  </a:lnTo>
                  <a:lnTo>
                    <a:pt x="113550" y="0"/>
                  </a:lnTo>
                  <a:close/>
                </a:path>
                <a:path w="166370" h="125729">
                  <a:moveTo>
                    <a:pt x="166274" y="15682"/>
                  </a:moveTo>
                  <a:lnTo>
                    <a:pt x="154106" y="19596"/>
                  </a:lnTo>
                  <a:lnTo>
                    <a:pt x="162223" y="19596"/>
                  </a:lnTo>
                  <a:lnTo>
                    <a:pt x="166274" y="15682"/>
                  </a:lnTo>
                  <a:close/>
                </a:path>
                <a:path w="166370" h="125729">
                  <a:moveTo>
                    <a:pt x="162223" y="0"/>
                  </a:moveTo>
                  <a:lnTo>
                    <a:pt x="146003" y="7841"/>
                  </a:lnTo>
                  <a:lnTo>
                    <a:pt x="158075" y="7841"/>
                  </a:lnTo>
                  <a:lnTo>
                    <a:pt x="162223" y="0"/>
                  </a:lnTo>
                  <a:close/>
                </a:path>
              </a:pathLst>
            </a:custGeom>
            <a:solidFill>
              <a:srgbClr val="FFFFFF"/>
            </a:solidFill>
          </p:spPr>
          <p:txBody>
            <a:bodyPr wrap="square" lIns="0" tIns="0" rIns="0" bIns="0" rtlCol="0"/>
            <a:lstStyle/>
            <a:p>
              <a:endParaRPr/>
            </a:p>
          </p:txBody>
        </p:sp>
        <p:sp>
          <p:nvSpPr>
            <p:cNvPr id="18" name="object 18"/>
            <p:cNvSpPr/>
            <p:nvPr/>
          </p:nvSpPr>
          <p:spPr>
            <a:xfrm>
              <a:off x="9191768" y="5091386"/>
              <a:ext cx="223520" cy="212090"/>
            </a:xfrm>
            <a:custGeom>
              <a:avLst/>
              <a:gdLst/>
              <a:ahLst/>
              <a:cxnLst/>
              <a:rect l="l" t="t" r="r" b="b"/>
              <a:pathLst>
                <a:path w="223520" h="212089">
                  <a:moveTo>
                    <a:pt x="223064" y="0"/>
                  </a:moveTo>
                  <a:lnTo>
                    <a:pt x="0" y="0"/>
                  </a:lnTo>
                  <a:lnTo>
                    <a:pt x="0" y="211485"/>
                  </a:lnTo>
                  <a:lnTo>
                    <a:pt x="117616" y="211485"/>
                  </a:lnTo>
                  <a:lnTo>
                    <a:pt x="117616" y="129210"/>
                  </a:lnTo>
                  <a:lnTo>
                    <a:pt x="89228" y="129210"/>
                  </a:lnTo>
                  <a:lnTo>
                    <a:pt x="89228" y="93950"/>
                  </a:lnTo>
                  <a:lnTo>
                    <a:pt x="117616" y="93950"/>
                  </a:lnTo>
                  <a:lnTo>
                    <a:pt x="117616" y="66523"/>
                  </a:lnTo>
                  <a:lnTo>
                    <a:pt x="120530" y="52140"/>
                  </a:lnTo>
                  <a:lnTo>
                    <a:pt x="128767" y="39590"/>
                  </a:lnTo>
                  <a:lnTo>
                    <a:pt x="141568" y="30712"/>
                  </a:lnTo>
                  <a:lnTo>
                    <a:pt x="158171" y="27344"/>
                  </a:lnTo>
                  <a:lnTo>
                    <a:pt x="186559" y="27344"/>
                  </a:lnTo>
                  <a:lnTo>
                    <a:pt x="186559" y="58695"/>
                  </a:lnTo>
                  <a:lnTo>
                    <a:pt x="158171" y="58695"/>
                  </a:lnTo>
                  <a:lnTo>
                    <a:pt x="154120" y="62609"/>
                  </a:lnTo>
                  <a:lnTo>
                    <a:pt x="154120" y="93950"/>
                  </a:lnTo>
                  <a:lnTo>
                    <a:pt x="186559" y="93950"/>
                  </a:lnTo>
                  <a:lnTo>
                    <a:pt x="182508" y="129210"/>
                  </a:lnTo>
                  <a:lnTo>
                    <a:pt x="154120" y="129210"/>
                  </a:lnTo>
                  <a:lnTo>
                    <a:pt x="154120" y="211485"/>
                  </a:lnTo>
                  <a:lnTo>
                    <a:pt x="223064" y="211485"/>
                  </a:lnTo>
                  <a:lnTo>
                    <a:pt x="223064" y="0"/>
                  </a:lnTo>
                  <a:close/>
                </a:path>
              </a:pathLst>
            </a:custGeom>
            <a:solidFill>
              <a:srgbClr val="3A559F"/>
            </a:solidFill>
          </p:spPr>
          <p:txBody>
            <a:bodyPr wrap="square" lIns="0" tIns="0" rIns="0" bIns="0" rtlCol="0"/>
            <a:lstStyle/>
            <a:p>
              <a:endParaRPr/>
            </a:p>
          </p:txBody>
        </p:sp>
        <p:sp>
          <p:nvSpPr>
            <p:cNvPr id="19" name="object 19"/>
            <p:cNvSpPr/>
            <p:nvPr/>
          </p:nvSpPr>
          <p:spPr>
            <a:xfrm>
              <a:off x="5291201" y="3244849"/>
              <a:ext cx="481965" cy="188595"/>
            </a:xfrm>
            <a:custGeom>
              <a:avLst/>
              <a:gdLst/>
              <a:ahLst/>
              <a:cxnLst/>
              <a:rect l="l" t="t" r="r" b="b"/>
              <a:pathLst>
                <a:path w="481964" h="188595">
                  <a:moveTo>
                    <a:pt x="481964" y="0"/>
                  </a:moveTo>
                  <a:lnTo>
                    <a:pt x="0" y="0"/>
                  </a:lnTo>
                  <a:lnTo>
                    <a:pt x="0" y="188468"/>
                  </a:lnTo>
                  <a:lnTo>
                    <a:pt x="481964" y="188468"/>
                  </a:lnTo>
                  <a:lnTo>
                    <a:pt x="481964" y="0"/>
                  </a:lnTo>
                  <a:close/>
                </a:path>
              </a:pathLst>
            </a:custGeom>
            <a:solidFill>
              <a:srgbClr val="00B8F0"/>
            </a:solidFill>
          </p:spPr>
          <p:txBody>
            <a:bodyPr wrap="square" lIns="0" tIns="0" rIns="0" bIns="0" rtlCol="0"/>
            <a:lstStyle/>
            <a:p>
              <a:endParaRPr/>
            </a:p>
          </p:txBody>
        </p:sp>
      </p:grpSp>
      <p:sp>
        <p:nvSpPr>
          <p:cNvPr id="20" name="object 20"/>
          <p:cNvSpPr txBox="1">
            <a:spLocks noGrp="1"/>
          </p:cNvSpPr>
          <p:nvPr>
            <p:ph type="title"/>
          </p:nvPr>
        </p:nvSpPr>
        <p:spPr>
          <a:xfrm>
            <a:off x="3372739" y="3431235"/>
            <a:ext cx="1798320" cy="452120"/>
          </a:xfrm>
          <a:prstGeom prst="rect">
            <a:avLst/>
          </a:prstGeom>
        </p:spPr>
        <p:txBody>
          <a:bodyPr vert="horz" wrap="square" lIns="0" tIns="12065" rIns="0" bIns="0" rtlCol="0">
            <a:spAutoFit/>
          </a:bodyPr>
          <a:lstStyle/>
          <a:p>
            <a:pPr marL="12700">
              <a:lnSpc>
                <a:spcPct val="100000"/>
              </a:lnSpc>
              <a:spcBef>
                <a:spcPts val="95"/>
              </a:spcBef>
            </a:pPr>
            <a:r>
              <a:rPr sz="2800" spc="-5">
                <a:solidFill>
                  <a:srgbClr val="2B3A4A"/>
                </a:solidFill>
                <a:latin typeface="Tahoma"/>
                <a:cs typeface="Tahoma"/>
              </a:rPr>
              <a:t>Thank</a:t>
            </a:r>
            <a:r>
              <a:rPr sz="2800" spc="-60">
                <a:solidFill>
                  <a:srgbClr val="2B3A4A"/>
                </a:solidFill>
                <a:latin typeface="Tahoma"/>
                <a:cs typeface="Tahoma"/>
              </a:rPr>
              <a:t> </a:t>
            </a:r>
            <a:r>
              <a:rPr sz="2800" spc="-45">
                <a:solidFill>
                  <a:srgbClr val="2B3A4A"/>
                </a:solidFill>
                <a:latin typeface="Tahoma"/>
                <a:cs typeface="Tahoma"/>
              </a:rPr>
              <a:t>You!</a:t>
            </a:r>
            <a:endParaRPr sz="2800">
              <a:latin typeface="Tahoma"/>
              <a:cs typeface="Tahoma"/>
            </a:endParaRPr>
          </a:p>
        </p:txBody>
      </p:sp>
      <p:sp>
        <p:nvSpPr>
          <p:cNvPr id="21" name="object 21"/>
          <p:cNvSpPr txBox="1"/>
          <p:nvPr/>
        </p:nvSpPr>
        <p:spPr>
          <a:xfrm>
            <a:off x="658368" y="745148"/>
            <a:ext cx="8783320" cy="4736465"/>
          </a:xfrm>
          <a:prstGeom prst="rect">
            <a:avLst/>
          </a:prstGeom>
        </p:spPr>
        <p:txBody>
          <a:bodyPr vert="horz" wrap="square" lIns="0" tIns="635" rIns="0" bIns="0" rtlCol="0">
            <a:spAutoFit/>
          </a:bodyPr>
          <a:lstStyle/>
          <a:p>
            <a:pPr marL="117475">
              <a:lnSpc>
                <a:spcPct val="100000"/>
              </a:lnSpc>
              <a:spcBef>
                <a:spcPts val="5"/>
              </a:spcBef>
            </a:pPr>
            <a:r>
              <a:rPr sz="1400" b="1" spc="-5">
                <a:solidFill>
                  <a:srgbClr val="2B3A4A"/>
                </a:solidFill>
                <a:latin typeface="Tahoma"/>
                <a:cs typeface="Tahoma"/>
              </a:rPr>
              <a:t>Lorem</a:t>
            </a:r>
            <a:r>
              <a:rPr sz="1400" b="1" spc="-10">
                <a:solidFill>
                  <a:srgbClr val="2B3A4A"/>
                </a:solidFill>
                <a:latin typeface="Tahoma"/>
                <a:cs typeface="Tahoma"/>
              </a:rPr>
              <a:t> </a:t>
            </a:r>
            <a:r>
              <a:rPr sz="1400" b="1">
                <a:solidFill>
                  <a:srgbClr val="2B3A4A"/>
                </a:solidFill>
                <a:latin typeface="Tahoma"/>
                <a:cs typeface="Tahoma"/>
              </a:rPr>
              <a:t>Ipsum</a:t>
            </a:r>
            <a:r>
              <a:rPr sz="1400" b="1" spc="-25">
                <a:solidFill>
                  <a:srgbClr val="2B3A4A"/>
                </a:solidFill>
                <a:latin typeface="Tahoma"/>
                <a:cs typeface="Tahoma"/>
              </a:rPr>
              <a:t> </a:t>
            </a:r>
            <a:r>
              <a:rPr sz="1400" b="1" spc="-5">
                <a:solidFill>
                  <a:srgbClr val="2B3A4A"/>
                </a:solidFill>
                <a:latin typeface="Tahoma"/>
                <a:cs typeface="Tahoma"/>
              </a:rPr>
              <a:t>Lorem</a:t>
            </a:r>
            <a:r>
              <a:rPr sz="1400" b="1" spc="-10">
                <a:solidFill>
                  <a:srgbClr val="2B3A4A"/>
                </a:solidFill>
                <a:latin typeface="Tahoma"/>
                <a:cs typeface="Tahoma"/>
              </a:rPr>
              <a:t> </a:t>
            </a:r>
            <a:r>
              <a:rPr sz="1400" b="1">
                <a:solidFill>
                  <a:srgbClr val="2B3A4A"/>
                </a:solidFill>
                <a:latin typeface="Tahoma"/>
                <a:cs typeface="Tahoma"/>
              </a:rPr>
              <a:t>Ipsum</a:t>
            </a:r>
            <a:endParaRPr sz="14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pPr>
            <a:endParaRPr sz="1700">
              <a:latin typeface="Tahoma"/>
              <a:cs typeface="Tahoma"/>
            </a:endParaRPr>
          </a:p>
          <a:p>
            <a:pPr>
              <a:lnSpc>
                <a:spcPct val="100000"/>
              </a:lnSpc>
              <a:spcBef>
                <a:spcPts val="35"/>
              </a:spcBef>
            </a:pPr>
            <a:endParaRPr sz="1350">
              <a:latin typeface="Tahoma"/>
              <a:cs typeface="Tahoma"/>
            </a:endParaRPr>
          </a:p>
          <a:p>
            <a:pPr>
              <a:lnSpc>
                <a:spcPct val="100000"/>
              </a:lnSpc>
              <a:spcBef>
                <a:spcPts val="5"/>
              </a:spcBef>
              <a:tabLst>
                <a:tab pos="7908925" algn="l"/>
              </a:tabLst>
            </a:pPr>
            <a:r>
              <a:rPr sz="700" spc="-10">
                <a:solidFill>
                  <a:srgbClr val="404040"/>
                </a:solidFill>
                <a:latin typeface="Segoe UI Light"/>
                <a:cs typeface="Segoe UI Light"/>
              </a:rPr>
              <a:t>C</a:t>
            </a:r>
            <a:r>
              <a:rPr sz="700" spc="-5">
                <a:solidFill>
                  <a:srgbClr val="404040"/>
                </a:solidFill>
                <a:latin typeface="Segoe UI Light"/>
                <a:cs typeface="Segoe UI Light"/>
              </a:rPr>
              <a:t>o</a:t>
            </a:r>
            <a:r>
              <a:rPr sz="700" spc="-15">
                <a:solidFill>
                  <a:srgbClr val="404040"/>
                </a:solidFill>
                <a:latin typeface="Segoe UI Light"/>
                <a:cs typeface="Segoe UI Light"/>
              </a:rPr>
              <a:t>p</a:t>
            </a:r>
            <a:r>
              <a:rPr sz="700" spc="-10">
                <a:solidFill>
                  <a:srgbClr val="404040"/>
                </a:solidFill>
                <a:latin typeface="Segoe UI Light"/>
                <a:cs typeface="Segoe UI Light"/>
              </a:rPr>
              <a:t>yri</a:t>
            </a:r>
            <a:r>
              <a:rPr sz="700" spc="-15">
                <a:solidFill>
                  <a:srgbClr val="404040"/>
                </a:solidFill>
                <a:latin typeface="Segoe UI Light"/>
                <a:cs typeface="Segoe UI Light"/>
              </a:rPr>
              <a:t>g</a:t>
            </a:r>
            <a:r>
              <a:rPr sz="700" spc="-10">
                <a:solidFill>
                  <a:srgbClr val="404040"/>
                </a:solidFill>
                <a:latin typeface="Segoe UI Light"/>
                <a:cs typeface="Segoe UI Light"/>
              </a:rPr>
              <a:t>h</a:t>
            </a:r>
            <a:r>
              <a:rPr sz="700" spc="-5">
                <a:solidFill>
                  <a:srgbClr val="404040"/>
                </a:solidFill>
                <a:latin typeface="Segoe UI Light"/>
                <a:cs typeface="Segoe UI Light"/>
              </a:rPr>
              <a:t>t ©</a:t>
            </a:r>
            <a:r>
              <a:rPr sz="700" spc="-10">
                <a:solidFill>
                  <a:srgbClr val="404040"/>
                </a:solidFill>
                <a:latin typeface="Segoe UI Light"/>
                <a:cs typeface="Segoe UI Light"/>
              </a:rPr>
              <a:t> 2</a:t>
            </a:r>
            <a:r>
              <a:rPr sz="700" spc="-5">
                <a:solidFill>
                  <a:srgbClr val="404040"/>
                </a:solidFill>
                <a:latin typeface="Segoe UI Light"/>
                <a:cs typeface="Segoe UI Light"/>
              </a:rPr>
              <a:t>019</a:t>
            </a:r>
            <a:r>
              <a:rPr sz="700" spc="15">
                <a:solidFill>
                  <a:srgbClr val="404040"/>
                </a:solidFill>
                <a:latin typeface="Segoe UI Light"/>
                <a:cs typeface="Segoe UI Light"/>
              </a:rPr>
              <a:t> </a:t>
            </a:r>
            <a:r>
              <a:rPr sz="700" spc="-10">
                <a:solidFill>
                  <a:srgbClr val="404040"/>
                </a:solidFill>
                <a:latin typeface="Segoe UI Light"/>
                <a:cs typeface="Segoe UI Light"/>
              </a:rPr>
              <a:t>Cy</a:t>
            </a:r>
            <a:r>
              <a:rPr sz="700" spc="-15">
                <a:solidFill>
                  <a:srgbClr val="404040"/>
                </a:solidFill>
                <a:latin typeface="Segoe UI Light"/>
                <a:cs typeface="Segoe UI Light"/>
              </a:rPr>
              <a:t>b</a:t>
            </a:r>
            <a:r>
              <a:rPr sz="700" spc="-5">
                <a:solidFill>
                  <a:srgbClr val="404040"/>
                </a:solidFill>
                <a:latin typeface="Segoe UI Light"/>
                <a:cs typeface="Segoe UI Light"/>
              </a:rPr>
              <a:t>a</a:t>
            </a:r>
            <a:r>
              <a:rPr sz="700" spc="-15">
                <a:solidFill>
                  <a:srgbClr val="404040"/>
                </a:solidFill>
                <a:latin typeface="Segoe UI Light"/>
                <a:cs typeface="Segoe UI Light"/>
              </a:rPr>
              <a:t>g</a:t>
            </a:r>
            <a:r>
              <a:rPr sz="700" spc="-5">
                <a:solidFill>
                  <a:srgbClr val="404040"/>
                </a:solidFill>
                <a:latin typeface="Segoe UI Light"/>
                <a:cs typeface="Segoe UI Light"/>
              </a:rPr>
              <a:t>e</a:t>
            </a:r>
            <a:r>
              <a:rPr sz="700" spc="5">
                <a:solidFill>
                  <a:srgbClr val="404040"/>
                </a:solidFill>
                <a:latin typeface="Segoe UI Light"/>
                <a:cs typeface="Segoe UI Light"/>
              </a:rPr>
              <a:t> </a:t>
            </a:r>
            <a:r>
              <a:rPr sz="700" spc="-5">
                <a:solidFill>
                  <a:srgbClr val="404040"/>
                </a:solidFill>
                <a:latin typeface="Segoe UI Light"/>
                <a:cs typeface="Segoe UI Light"/>
              </a:rPr>
              <a:t>S</a:t>
            </a:r>
            <a:r>
              <a:rPr sz="700">
                <a:solidFill>
                  <a:srgbClr val="404040"/>
                </a:solidFill>
                <a:latin typeface="Segoe UI Light"/>
                <a:cs typeface="Segoe UI Light"/>
              </a:rPr>
              <a:t>o</a:t>
            </a:r>
            <a:r>
              <a:rPr sz="700" spc="-5">
                <a:solidFill>
                  <a:srgbClr val="404040"/>
                </a:solidFill>
                <a:latin typeface="Segoe UI Light"/>
                <a:cs typeface="Segoe UI Light"/>
              </a:rPr>
              <a:t>f</a:t>
            </a:r>
            <a:r>
              <a:rPr sz="700" spc="-10">
                <a:solidFill>
                  <a:srgbClr val="404040"/>
                </a:solidFill>
                <a:latin typeface="Segoe UI Light"/>
                <a:cs typeface="Segoe UI Light"/>
              </a:rPr>
              <a:t>tw</a:t>
            </a:r>
            <a:r>
              <a:rPr sz="700" spc="-5">
                <a:solidFill>
                  <a:srgbClr val="404040"/>
                </a:solidFill>
                <a:latin typeface="Segoe UI Light"/>
                <a:cs typeface="Segoe UI Light"/>
              </a:rPr>
              <a:t>a</a:t>
            </a:r>
            <a:r>
              <a:rPr sz="700" spc="-10">
                <a:solidFill>
                  <a:srgbClr val="404040"/>
                </a:solidFill>
                <a:latin typeface="Segoe UI Light"/>
                <a:cs typeface="Segoe UI Light"/>
              </a:rPr>
              <a:t>r</a:t>
            </a:r>
            <a:r>
              <a:rPr sz="700" spc="-5">
                <a:solidFill>
                  <a:srgbClr val="404040"/>
                </a:solidFill>
                <a:latin typeface="Segoe UI Light"/>
                <a:cs typeface="Segoe UI Light"/>
              </a:rPr>
              <a:t>e</a:t>
            </a:r>
            <a:r>
              <a:rPr sz="700" spc="-10">
                <a:solidFill>
                  <a:srgbClr val="404040"/>
                </a:solidFill>
                <a:latin typeface="Segoe UI Light"/>
                <a:cs typeface="Segoe UI Light"/>
              </a:rPr>
              <a:t> </a:t>
            </a:r>
            <a:r>
              <a:rPr sz="700">
                <a:solidFill>
                  <a:srgbClr val="404040"/>
                </a:solidFill>
                <a:latin typeface="Segoe UI Light"/>
                <a:cs typeface="Segoe UI Light"/>
              </a:rPr>
              <a:t>P</a:t>
            </a:r>
            <a:r>
              <a:rPr sz="700" spc="-10">
                <a:solidFill>
                  <a:srgbClr val="404040"/>
                </a:solidFill>
                <a:latin typeface="Segoe UI Light"/>
                <a:cs typeface="Segoe UI Light"/>
              </a:rPr>
              <a:t>vt</a:t>
            </a:r>
            <a:r>
              <a:rPr sz="700" spc="-5">
                <a:solidFill>
                  <a:srgbClr val="404040"/>
                </a:solidFill>
                <a:latin typeface="Segoe UI Light"/>
                <a:cs typeface="Segoe UI Light"/>
              </a:rPr>
              <a:t>.</a:t>
            </a:r>
            <a:r>
              <a:rPr sz="700" spc="-15">
                <a:solidFill>
                  <a:srgbClr val="404040"/>
                </a:solidFill>
                <a:latin typeface="Segoe UI Light"/>
                <a:cs typeface="Segoe UI Light"/>
              </a:rPr>
              <a:t> </a:t>
            </a:r>
            <a:r>
              <a:rPr sz="700" spc="-5">
                <a:solidFill>
                  <a:srgbClr val="404040"/>
                </a:solidFill>
                <a:latin typeface="Segoe UI Light"/>
                <a:cs typeface="Segoe UI Light"/>
              </a:rPr>
              <a:t>L</a:t>
            </a:r>
            <a:r>
              <a:rPr sz="700" spc="-10">
                <a:solidFill>
                  <a:srgbClr val="404040"/>
                </a:solidFill>
                <a:latin typeface="Segoe UI Light"/>
                <a:cs typeface="Segoe UI Light"/>
              </a:rPr>
              <a:t>t</a:t>
            </a:r>
            <a:r>
              <a:rPr sz="700" spc="-15">
                <a:solidFill>
                  <a:srgbClr val="404040"/>
                </a:solidFill>
                <a:latin typeface="Segoe UI Light"/>
                <a:cs typeface="Segoe UI Light"/>
              </a:rPr>
              <a:t>d</a:t>
            </a:r>
            <a:r>
              <a:rPr sz="700" spc="-5">
                <a:solidFill>
                  <a:srgbClr val="404040"/>
                </a:solidFill>
                <a:latin typeface="Segoe UI Light"/>
                <a:cs typeface="Segoe UI Light"/>
              </a:rPr>
              <a:t>.</a:t>
            </a:r>
            <a:r>
              <a:rPr sz="700">
                <a:solidFill>
                  <a:srgbClr val="404040"/>
                </a:solidFill>
                <a:latin typeface="Segoe UI Light"/>
                <a:cs typeface="Segoe UI Light"/>
              </a:rPr>
              <a:t> </a:t>
            </a:r>
            <a:r>
              <a:rPr sz="700" spc="-15">
                <a:solidFill>
                  <a:srgbClr val="404040"/>
                </a:solidFill>
                <a:latin typeface="Segoe UI Light"/>
                <a:cs typeface="Segoe UI Light"/>
              </a:rPr>
              <a:t>A</a:t>
            </a:r>
            <a:r>
              <a:rPr sz="700" spc="-10">
                <a:solidFill>
                  <a:srgbClr val="404040"/>
                </a:solidFill>
                <a:latin typeface="Segoe UI Light"/>
                <a:cs typeface="Segoe UI Light"/>
              </a:rPr>
              <a:t>l</a:t>
            </a:r>
            <a:r>
              <a:rPr sz="700" spc="-5">
                <a:solidFill>
                  <a:srgbClr val="404040"/>
                </a:solidFill>
                <a:latin typeface="Segoe UI Light"/>
                <a:cs typeface="Segoe UI Light"/>
              </a:rPr>
              <a:t>l</a:t>
            </a:r>
            <a:r>
              <a:rPr sz="700" spc="-10">
                <a:solidFill>
                  <a:srgbClr val="404040"/>
                </a:solidFill>
                <a:latin typeface="Segoe UI Light"/>
                <a:cs typeface="Segoe UI Light"/>
              </a:rPr>
              <a:t> Right</a:t>
            </a:r>
            <a:r>
              <a:rPr sz="700" spc="-5">
                <a:solidFill>
                  <a:srgbClr val="404040"/>
                </a:solidFill>
                <a:latin typeface="Segoe UI Light"/>
                <a:cs typeface="Segoe UI Light"/>
              </a:rPr>
              <a:t>s</a:t>
            </a:r>
            <a:r>
              <a:rPr sz="700" spc="15">
                <a:solidFill>
                  <a:srgbClr val="404040"/>
                </a:solidFill>
                <a:latin typeface="Segoe UI Light"/>
                <a:cs typeface="Segoe UI Light"/>
              </a:rPr>
              <a:t> </a:t>
            </a:r>
            <a:r>
              <a:rPr sz="700" spc="-10">
                <a:solidFill>
                  <a:srgbClr val="404040"/>
                </a:solidFill>
                <a:latin typeface="Segoe UI Light"/>
                <a:cs typeface="Segoe UI Light"/>
              </a:rPr>
              <a:t>Re</a:t>
            </a:r>
            <a:r>
              <a:rPr sz="700">
                <a:solidFill>
                  <a:srgbClr val="404040"/>
                </a:solidFill>
                <a:latin typeface="Segoe UI Light"/>
                <a:cs typeface="Segoe UI Light"/>
              </a:rPr>
              <a:t>s</a:t>
            </a:r>
            <a:r>
              <a:rPr sz="700" spc="-10">
                <a:solidFill>
                  <a:srgbClr val="404040"/>
                </a:solidFill>
                <a:latin typeface="Segoe UI Light"/>
                <a:cs typeface="Segoe UI Light"/>
              </a:rPr>
              <a:t>erve</a:t>
            </a:r>
            <a:r>
              <a:rPr sz="700" spc="-15">
                <a:solidFill>
                  <a:srgbClr val="404040"/>
                </a:solidFill>
                <a:latin typeface="Segoe UI Light"/>
                <a:cs typeface="Segoe UI Light"/>
              </a:rPr>
              <a:t>d</a:t>
            </a:r>
            <a:r>
              <a:rPr sz="700" spc="-5">
                <a:solidFill>
                  <a:srgbClr val="404040"/>
                </a:solidFill>
                <a:latin typeface="Segoe UI Light"/>
                <a:cs typeface="Segoe UI Light"/>
              </a:rPr>
              <a:t>.</a:t>
            </a:r>
            <a:r>
              <a:rPr sz="700" spc="-15">
                <a:solidFill>
                  <a:srgbClr val="404040"/>
                </a:solidFill>
                <a:latin typeface="Segoe UI Light"/>
                <a:cs typeface="Segoe UI Light"/>
              </a:rPr>
              <a:t> </a:t>
            </a:r>
            <a:r>
              <a:rPr sz="700" spc="-10">
                <a:solidFill>
                  <a:srgbClr val="404040"/>
                </a:solidFill>
                <a:latin typeface="Segoe UI Light"/>
                <a:cs typeface="Segoe UI Light"/>
              </a:rPr>
              <a:t>Cy</a:t>
            </a:r>
            <a:r>
              <a:rPr sz="700" spc="-15">
                <a:solidFill>
                  <a:srgbClr val="404040"/>
                </a:solidFill>
                <a:latin typeface="Segoe UI Light"/>
                <a:cs typeface="Segoe UI Light"/>
              </a:rPr>
              <a:t>b</a:t>
            </a:r>
            <a:r>
              <a:rPr sz="700" spc="-5">
                <a:solidFill>
                  <a:srgbClr val="404040"/>
                </a:solidFill>
                <a:latin typeface="Segoe UI Light"/>
                <a:cs typeface="Segoe UI Light"/>
              </a:rPr>
              <a:t>a</a:t>
            </a:r>
            <a:r>
              <a:rPr sz="700" spc="-15">
                <a:solidFill>
                  <a:srgbClr val="404040"/>
                </a:solidFill>
                <a:latin typeface="Segoe UI Light"/>
                <a:cs typeface="Segoe UI Light"/>
              </a:rPr>
              <a:t>g</a:t>
            </a:r>
            <a:r>
              <a:rPr sz="700" spc="-5">
                <a:solidFill>
                  <a:srgbClr val="404040"/>
                </a:solidFill>
                <a:latin typeface="Segoe UI Light"/>
                <a:cs typeface="Segoe UI Light"/>
              </a:rPr>
              <a:t>e</a:t>
            </a:r>
            <a:r>
              <a:rPr sz="700" spc="15">
                <a:solidFill>
                  <a:srgbClr val="404040"/>
                </a:solidFill>
                <a:latin typeface="Segoe UI Light"/>
                <a:cs typeface="Segoe UI Light"/>
              </a:rPr>
              <a:t> </a:t>
            </a:r>
            <a:r>
              <a:rPr sz="700" spc="-10">
                <a:solidFill>
                  <a:srgbClr val="404040"/>
                </a:solidFill>
                <a:latin typeface="Segoe UI Light"/>
                <a:cs typeface="Segoe UI Light"/>
              </a:rPr>
              <a:t>C</a:t>
            </a:r>
            <a:r>
              <a:rPr sz="700" spc="-5">
                <a:solidFill>
                  <a:srgbClr val="404040"/>
                </a:solidFill>
                <a:latin typeface="Segoe UI Light"/>
                <a:cs typeface="Segoe UI Light"/>
              </a:rPr>
              <a:t>o</a:t>
            </a:r>
            <a:r>
              <a:rPr sz="700" spc="-10">
                <a:solidFill>
                  <a:srgbClr val="404040"/>
                </a:solidFill>
                <a:latin typeface="Segoe UI Light"/>
                <a:cs typeface="Segoe UI Light"/>
              </a:rPr>
              <a:t>nfidenti</a:t>
            </a:r>
            <a:r>
              <a:rPr sz="700" spc="-5">
                <a:solidFill>
                  <a:srgbClr val="404040"/>
                </a:solidFill>
                <a:latin typeface="Segoe UI Light"/>
                <a:cs typeface="Segoe UI Light"/>
              </a:rPr>
              <a:t>a</a:t>
            </a:r>
            <a:r>
              <a:rPr sz="700" spc="-10">
                <a:solidFill>
                  <a:srgbClr val="404040"/>
                </a:solidFill>
                <a:latin typeface="Segoe UI Light"/>
                <a:cs typeface="Segoe UI Light"/>
              </a:rPr>
              <a:t>l</a:t>
            </a:r>
            <a:r>
              <a:rPr sz="700" spc="-5">
                <a:solidFill>
                  <a:srgbClr val="404040"/>
                </a:solidFill>
                <a:latin typeface="Segoe UI Light"/>
                <a:cs typeface="Segoe UI Light"/>
              </a:rPr>
              <a:t>.</a:t>
            </a:r>
            <a:r>
              <a:rPr sz="700">
                <a:solidFill>
                  <a:srgbClr val="404040"/>
                </a:solidFill>
                <a:latin typeface="Segoe UI Light"/>
                <a:cs typeface="Segoe UI Light"/>
              </a:rPr>
              <a:t>	</a:t>
            </a:r>
            <a:r>
              <a:rPr sz="900">
                <a:solidFill>
                  <a:srgbClr val="404040"/>
                </a:solidFill>
                <a:latin typeface="Segoe UI"/>
                <a:cs typeface="Segoe UI"/>
                <a:hlinkClick r:id="rId3"/>
              </a:rPr>
              <a:t>w</a:t>
            </a:r>
            <a:r>
              <a:rPr sz="900" spc="-10">
                <a:solidFill>
                  <a:srgbClr val="404040"/>
                </a:solidFill>
                <a:latin typeface="Segoe UI"/>
                <a:cs typeface="Segoe UI"/>
                <a:hlinkClick r:id="rId3"/>
              </a:rPr>
              <a:t>w</a:t>
            </a:r>
            <a:r>
              <a:rPr sz="900">
                <a:solidFill>
                  <a:srgbClr val="404040"/>
                </a:solidFill>
                <a:latin typeface="Segoe UI"/>
                <a:cs typeface="Segoe UI"/>
                <a:hlinkClick r:id="rId3"/>
              </a:rPr>
              <a:t>w</a:t>
            </a:r>
            <a:r>
              <a:rPr sz="900" spc="-10">
                <a:solidFill>
                  <a:srgbClr val="404040"/>
                </a:solidFill>
                <a:latin typeface="Segoe UI"/>
                <a:cs typeface="Segoe UI"/>
                <a:hlinkClick r:id="rId3"/>
              </a:rPr>
              <a:t>.</a:t>
            </a:r>
            <a:r>
              <a:rPr sz="900">
                <a:solidFill>
                  <a:srgbClr val="404040"/>
                </a:solidFill>
                <a:latin typeface="Segoe UI"/>
                <a:cs typeface="Segoe UI"/>
                <a:hlinkClick r:id="rId3"/>
              </a:rPr>
              <a:t>c</a:t>
            </a:r>
            <a:r>
              <a:rPr sz="900" spc="-5">
                <a:solidFill>
                  <a:srgbClr val="404040"/>
                </a:solidFill>
                <a:latin typeface="Segoe UI"/>
                <a:cs typeface="Segoe UI"/>
                <a:hlinkClick r:id="rId3"/>
              </a:rPr>
              <a:t>y</a:t>
            </a:r>
            <a:r>
              <a:rPr sz="900">
                <a:solidFill>
                  <a:srgbClr val="404040"/>
                </a:solidFill>
                <a:latin typeface="Segoe UI"/>
                <a:cs typeface="Segoe UI"/>
                <a:hlinkClick r:id="rId3"/>
              </a:rPr>
              <a:t>b</a:t>
            </a:r>
            <a:r>
              <a:rPr sz="900" spc="-5">
                <a:solidFill>
                  <a:srgbClr val="404040"/>
                </a:solidFill>
                <a:latin typeface="Segoe UI"/>
                <a:cs typeface="Segoe UI"/>
                <a:hlinkClick r:id="rId3"/>
              </a:rPr>
              <a:t>a</a:t>
            </a:r>
            <a:r>
              <a:rPr sz="900">
                <a:solidFill>
                  <a:srgbClr val="404040"/>
                </a:solidFill>
                <a:latin typeface="Segoe UI"/>
                <a:cs typeface="Segoe UI"/>
                <a:hlinkClick r:id="rId3"/>
              </a:rPr>
              <a:t>g</a:t>
            </a:r>
            <a:r>
              <a:rPr sz="900" spc="-5">
                <a:solidFill>
                  <a:srgbClr val="404040"/>
                </a:solidFill>
                <a:latin typeface="Segoe UI"/>
                <a:cs typeface="Segoe UI"/>
                <a:hlinkClick r:id="rId3"/>
              </a:rPr>
              <a:t>e.</a:t>
            </a:r>
            <a:r>
              <a:rPr sz="900">
                <a:solidFill>
                  <a:srgbClr val="404040"/>
                </a:solidFill>
                <a:latin typeface="Segoe UI"/>
                <a:cs typeface="Segoe UI"/>
                <a:hlinkClick r:id="rId3"/>
              </a:rPr>
              <a:t>com</a:t>
            </a:r>
            <a:endParaRPr sz="900">
              <a:latin typeface="Segoe UI"/>
              <a:cs typeface="Segoe UI"/>
            </a:endParaRPr>
          </a:p>
        </p:txBody>
      </p:sp>
      <p:sp>
        <p:nvSpPr>
          <p:cNvPr id="22" name="object 22"/>
          <p:cNvSpPr txBox="1"/>
          <p:nvPr/>
        </p:nvSpPr>
        <p:spPr>
          <a:xfrm>
            <a:off x="8554973" y="5315866"/>
            <a:ext cx="994410" cy="193675"/>
          </a:xfrm>
          <a:prstGeom prst="rect">
            <a:avLst/>
          </a:prstGeom>
        </p:spPr>
        <p:txBody>
          <a:bodyPr vert="horz" wrap="square" lIns="0" tIns="22225" rIns="0" bIns="0" rtlCol="0">
            <a:spAutoFit/>
          </a:bodyPr>
          <a:lstStyle/>
          <a:p>
            <a:pPr marL="12700">
              <a:lnSpc>
                <a:spcPct val="100000"/>
              </a:lnSpc>
              <a:spcBef>
                <a:spcPts val="175"/>
              </a:spcBef>
            </a:pPr>
            <a:r>
              <a:rPr sz="1000" spc="-5">
                <a:solidFill>
                  <a:srgbClr val="FFFFFF"/>
                </a:solidFill>
                <a:latin typeface="Segoe UI"/>
                <a:cs typeface="Segoe UI"/>
                <a:hlinkClick r:id="rId3"/>
              </a:rPr>
              <a:t>www.</a:t>
            </a:r>
            <a:r>
              <a:rPr sz="1000" spc="-10">
                <a:solidFill>
                  <a:srgbClr val="FFFFFF"/>
                </a:solidFill>
                <a:latin typeface="Segoe UI"/>
                <a:cs typeface="Segoe UI"/>
                <a:hlinkClick r:id="rId3"/>
              </a:rPr>
              <a:t>c</a:t>
            </a:r>
            <a:r>
              <a:rPr sz="1000" spc="-5">
                <a:solidFill>
                  <a:srgbClr val="FFFFFF"/>
                </a:solidFill>
                <a:latin typeface="Segoe UI"/>
                <a:cs typeface="Segoe UI"/>
                <a:hlinkClick r:id="rId3"/>
              </a:rPr>
              <a:t>ybag</a:t>
            </a:r>
            <a:r>
              <a:rPr sz="1000" spc="-15">
                <a:solidFill>
                  <a:srgbClr val="FFFFFF"/>
                </a:solidFill>
                <a:latin typeface="Segoe UI"/>
                <a:cs typeface="Segoe UI"/>
                <a:hlinkClick r:id="rId3"/>
              </a:rPr>
              <a:t>e</a:t>
            </a:r>
            <a:r>
              <a:rPr sz="1000" spc="-5">
                <a:solidFill>
                  <a:srgbClr val="FFFFFF"/>
                </a:solidFill>
                <a:latin typeface="Segoe UI"/>
                <a:cs typeface="Segoe UI"/>
                <a:hlinkClick r:id="rId3"/>
              </a:rPr>
              <a:t>.</a:t>
            </a:r>
            <a:r>
              <a:rPr sz="1000" spc="-10">
                <a:solidFill>
                  <a:srgbClr val="FFFFFF"/>
                </a:solidFill>
                <a:latin typeface="Segoe UI"/>
                <a:cs typeface="Segoe UI"/>
                <a:hlinkClick r:id="rId3"/>
              </a:rPr>
              <a:t>c</a:t>
            </a:r>
            <a:r>
              <a:rPr sz="1000" spc="-5">
                <a:solidFill>
                  <a:srgbClr val="FFFFFF"/>
                </a:solidFill>
                <a:latin typeface="Segoe UI"/>
                <a:cs typeface="Segoe UI"/>
                <a:hlinkClick r:id="rId3"/>
              </a:rPr>
              <a:t>om</a:t>
            </a:r>
            <a:endParaRPr sz="1000">
              <a:latin typeface="Segoe UI"/>
              <a:cs typeface="Segoe UI"/>
            </a:endParaRPr>
          </a:p>
        </p:txBody>
      </p:sp>
      <p:sp>
        <p:nvSpPr>
          <p:cNvPr id="23" name="object 23"/>
          <p:cNvSpPr txBox="1">
            <a:spLocks noGrp="1"/>
          </p:cNvSpPr>
          <p:nvPr>
            <p:ph type="ftr" sz="quarter" idx="5"/>
          </p:nvPr>
        </p:nvSpPr>
        <p:spPr>
          <a:prstGeom prst="rect">
            <a:avLst/>
          </a:prstGeom>
        </p:spPr>
        <p:txBody>
          <a:bodyPr vert="horz" wrap="square" lIns="0" tIns="19050" rIns="0" bIns="0" rtlCol="0">
            <a:spAutoFit/>
          </a:bodyPr>
          <a:lstStyle/>
          <a:p>
            <a:pPr marL="12700">
              <a:lnSpc>
                <a:spcPct val="100000"/>
              </a:lnSpc>
              <a:spcBef>
                <a:spcPts val="150"/>
              </a:spcBef>
            </a:pPr>
            <a:r>
              <a:rPr spc="-10"/>
              <a:t>Copyright</a:t>
            </a:r>
            <a:r>
              <a:rPr spc="5"/>
              <a:t> </a:t>
            </a:r>
            <a:r>
              <a:rPr spc="-5"/>
              <a:t>© 2019</a:t>
            </a:r>
            <a:r>
              <a:rPr spc="30"/>
              <a:t> </a:t>
            </a:r>
            <a:r>
              <a:rPr spc="-10"/>
              <a:t>Cybage</a:t>
            </a:r>
            <a:r>
              <a:rPr spc="15"/>
              <a:t> </a:t>
            </a:r>
            <a:r>
              <a:rPr spc="-5"/>
              <a:t>Software</a:t>
            </a:r>
            <a:r>
              <a:t> </a:t>
            </a:r>
            <a:r>
              <a:rPr spc="-5"/>
              <a:t>Pvt. </a:t>
            </a:r>
            <a:r>
              <a:rPr spc="-10"/>
              <a:t>Ltd.</a:t>
            </a:r>
            <a:r>
              <a:rPr spc="15"/>
              <a:t> </a:t>
            </a:r>
            <a:r>
              <a:rPr spc="-10"/>
              <a:t>All</a:t>
            </a:r>
            <a:r>
              <a:t> </a:t>
            </a:r>
            <a:r>
              <a:rPr spc="-10"/>
              <a:t>Rights</a:t>
            </a:r>
            <a:r>
              <a:rPr spc="30"/>
              <a:t> </a:t>
            </a:r>
            <a:r>
              <a:rPr spc="-10"/>
              <a:t>Reserved.</a:t>
            </a:r>
            <a:r>
              <a:rPr spc="-5"/>
              <a:t> </a:t>
            </a:r>
            <a:r>
              <a:rPr spc="-10"/>
              <a:t>Cybage</a:t>
            </a:r>
            <a:r>
              <a:rPr spc="25"/>
              <a:t> </a:t>
            </a:r>
            <a:r>
              <a:rPr spc="-10"/>
              <a:t>Confidential.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Application>Microsoft Office PowerPoint</Application>
  <PresentationFormat>Custom</PresentationFormat>
  <Slides>92</Slides>
  <Notes>6</Notes>
  <HiddenSlides>0</HiddenSlide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Office Theme</vt:lpstr>
      <vt:lpstr>Angular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Metadata using Decorator </vt:lpstr>
      <vt:lpstr>PowerPoint Presentation</vt:lpstr>
      <vt:lpstr>NgModule</vt:lpstr>
      <vt:lpstr>PowerPoint Presentation</vt:lpstr>
      <vt:lpstr>PowerPoint Presentation</vt:lpstr>
      <vt:lpstr>Data Binding</vt:lpstr>
      <vt:lpstr>PowerPoint Presentation</vt:lpstr>
      <vt:lpstr>PowerPoint Presentation</vt:lpstr>
      <vt:lpstr>PowerPoint Presentation</vt:lpstr>
      <vt:lpstr>Interpolation </vt:lpstr>
      <vt:lpstr>PowerPoint Presentation</vt:lpstr>
      <vt:lpstr>PowerPoint Presentation</vt:lpstr>
      <vt:lpstr>PowerPoint Presentation</vt:lpstr>
      <vt:lpstr>Directives</vt:lpstr>
      <vt:lpstr>Directives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Configure a route for each component</vt:lpstr>
      <vt:lpstr>PowerPoint Presentation</vt:lpstr>
      <vt:lpstr>PowerPoint Presentation</vt:lpstr>
      <vt:lpstr>PowerPoint Presentation</vt:lpstr>
      <vt:lpstr>PowerPoint Presentation</vt:lpstr>
      <vt:lpstr>PowerPoint Presentation</vt:lpstr>
      <vt:lpstr>PowerPoint Presentation</vt:lpstr>
      <vt:lpstr>Service</vt:lpstr>
      <vt:lpstr>Service</vt:lpstr>
      <vt:lpstr>Service Example</vt:lpstr>
      <vt:lpstr>Working of Service</vt:lpstr>
      <vt:lpstr>Working of Service</vt:lpstr>
      <vt:lpstr>Registration of Service</vt:lpstr>
      <vt:lpstr>Dependency Injection</vt:lpstr>
      <vt:lpstr>Example of Dependency Injection</vt:lpstr>
      <vt:lpstr>Dependency Injection</vt:lpstr>
      <vt:lpstr>Dependency Injection</vt:lpstr>
      <vt:lpstr>Dependency Injection</vt:lpstr>
      <vt:lpstr>Sending Http Request in Angular Using Observables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Template-driven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Amruta Narkhede</dc:creator>
  <cp:revision>3</cp:revision>
  <dcterms:created xsi:type="dcterms:W3CDTF">2021-08-27T13:14:20Z</dcterms:created>
  <dcterms:modified xsi:type="dcterms:W3CDTF">2024-01-19T09:08:50Z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2021-03-01T00:00:00Z</vt:filetime>
  </property>
  <property fmtid="{D5CDD505-2E9C-101B-9397-08002B2CF9AE}" pid="3" name="Creator">
    <vt:lpwstr>Microsoft® PowerPoint® 2010</vt:lpwstr>
  </property>
  <property fmtid="{D5CDD505-2E9C-101B-9397-08002B2CF9AE}" pid="4" name="LastSaved">
    <vt:filetime>2021-08-27T00:00:00Z</vt:filetime>
  </property>
  <property fmtid="{D5CDD505-2E9C-101B-9397-08002B2CF9AE}" pid="5" name="MSIP_Label_d2db9220-a04a-4f06-aab9-80cbe5287fb3_Enabled">
    <vt:lpwstr>true</vt:lpwstr>
  </property>
  <property fmtid="{D5CDD505-2E9C-101B-9397-08002B2CF9AE}" pid="6" name="MSIP_Label_d2db9220-a04a-4f06-aab9-80cbe5287fb3_SetDate">
    <vt:lpwstr>2024-01-16T04:53:48Z</vt:lpwstr>
  </property>
  <property fmtid="{D5CDD505-2E9C-101B-9397-08002B2CF9AE}" pid="7" name="MSIP_Label_d2db9220-a04a-4f06-aab9-80cbe5287fb3_Method">
    <vt:lpwstr>Standard</vt:lpwstr>
  </property>
  <property fmtid="{D5CDD505-2E9C-101B-9397-08002B2CF9AE}" pid="8" name="MSIP_Label_d2db9220-a04a-4f06-aab9-80cbe5287fb3_Name">
    <vt:lpwstr>d2db9220-a04a-4f06-aab9-80cbe5287fb3</vt:lpwstr>
  </property>
  <property fmtid="{D5CDD505-2E9C-101B-9397-08002B2CF9AE}" pid="9" name="MSIP_Label_d2db9220-a04a-4f06-aab9-80cbe5287fb3_SiteId">
    <vt:lpwstr>b3f4f7c2-72ce-4192-aba4-d6c7719b5766</vt:lpwstr>
  </property>
  <property fmtid="{D5CDD505-2E9C-101B-9397-08002B2CF9AE}" pid="10" name="MSIP_Label_d2db9220-a04a-4f06-aab9-80cbe5287fb3_ActionId">
    <vt:lpwstr>ec31c1d4-0dd6-48ce-846d-fe5e805c028f</vt:lpwstr>
  </property>
  <property fmtid="{D5CDD505-2E9C-101B-9397-08002B2CF9AE}" pid="11" name="MSIP_Label_d2db9220-a04a-4f06-aab9-80cbe5287fb3_ContentBits">
    <vt:lpwstr>1</vt:lpwstr>
  </property>
  <property fmtid="{D5CDD505-2E9C-101B-9397-08002B2CF9AE}" pid="12" name="ClassificationContentMarkingHeaderLocations">
    <vt:lpwstr>Office Theme:8</vt:lpwstr>
  </property>
  <property fmtid="{D5CDD505-2E9C-101B-9397-08002B2CF9AE}" pid="13" name="ClassificationContentMarkingHeaderText">
    <vt:lpwstr>CONFIDENTIAL &amp; RESTRICTED</vt:lpwstr>
  </property>
</Properties>
</file>